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1225" r:id="rId4"/>
    <p:sldId id="1228" r:id="rId5"/>
    <p:sldId id="1485" r:id="rId6"/>
    <p:sldId id="1232" r:id="rId7"/>
    <p:sldId id="1219" r:id="rId8"/>
    <p:sldId id="602" r:id="rId9"/>
    <p:sldId id="1491" r:id="rId10"/>
    <p:sldId id="1218" r:id="rId11"/>
    <p:sldId id="1237" r:id="rId12"/>
    <p:sldId id="1220" r:id="rId13"/>
    <p:sldId id="1239" r:id="rId14"/>
    <p:sldId id="1521" r:id="rId15"/>
    <p:sldId id="1522" r:id="rId16"/>
    <p:sldId id="1242" r:id="rId17"/>
    <p:sldId id="1243" r:id="rId18"/>
    <p:sldId id="1245" r:id="rId19"/>
    <p:sldId id="1541" r:id="rId20"/>
    <p:sldId id="122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5410A1-F411-4AA5-B279-78FBED4C636C}">
          <p14:sldIdLst>
            <p14:sldId id="256"/>
            <p14:sldId id="1225"/>
            <p14:sldId id="1228"/>
            <p14:sldId id="1485"/>
            <p14:sldId id="1232"/>
            <p14:sldId id="1219"/>
            <p14:sldId id="602"/>
            <p14:sldId id="1491"/>
            <p14:sldId id="1218"/>
            <p14:sldId id="1237"/>
            <p14:sldId id="1220"/>
            <p14:sldId id="1239"/>
            <p14:sldId id="1521"/>
            <p14:sldId id="1522"/>
            <p14:sldId id="1242"/>
            <p14:sldId id="1243"/>
            <p14:sldId id="1245"/>
            <p14:sldId id="1541"/>
            <p14:sldId id="12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3" autoAdjust="0"/>
    <p:restoredTop sz="94660"/>
  </p:normalViewPr>
  <p:slideViewPr>
    <p:cSldViewPr snapToGrid="0">
      <p:cViewPr varScale="1">
        <p:scale>
          <a:sx n="106" d="100"/>
          <a:sy n="106" d="100"/>
        </p:scale>
        <p:origin x="132"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FB3B6-48BD-4A65-8D1A-689AE938E05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3E43892-6306-456A-AFCC-9642B248A56B}">
      <dgm:prSet/>
      <dgm:spPr/>
      <dgm:t>
        <a:bodyPr/>
        <a:lstStyle/>
        <a:p>
          <a:r>
            <a:rPr lang="en-US"/>
            <a:t>“The children will be so far behind academically when they return.” We constantly hear this refrain from the government and in the press. This is incompatible with the process of recovery from loss, trauma, anxiety and grief. It is more about the results culture that so many schools, and society in general, are steeped in. </a:t>
          </a:r>
        </a:p>
      </dgm:t>
    </dgm:pt>
    <dgm:pt modelId="{5DE311BA-46C7-4BC5-BAD6-AFE55B19C567}" type="parTrans" cxnId="{E11DFC88-EF66-4945-8437-95BDA669C0E4}">
      <dgm:prSet/>
      <dgm:spPr/>
      <dgm:t>
        <a:bodyPr/>
        <a:lstStyle/>
        <a:p>
          <a:endParaRPr lang="en-US"/>
        </a:p>
      </dgm:t>
    </dgm:pt>
    <dgm:pt modelId="{28DC68F8-5B56-4F5A-9F8E-60FBA0960607}" type="sibTrans" cxnId="{E11DFC88-EF66-4945-8437-95BDA669C0E4}">
      <dgm:prSet/>
      <dgm:spPr/>
      <dgm:t>
        <a:bodyPr/>
        <a:lstStyle/>
        <a:p>
          <a:endParaRPr lang="en-US"/>
        </a:p>
      </dgm:t>
    </dgm:pt>
    <dgm:pt modelId="{10343161-C336-4093-BB3F-17755AAC67A2}">
      <dgm:prSet/>
      <dgm:spPr/>
      <dgm:t>
        <a:bodyPr/>
        <a:lstStyle/>
        <a:p>
          <a:r>
            <a:rPr lang="en-US"/>
            <a:t>We have an opportunity now to develop new ways, which put the child, his/her overall well-being and secure development at the center of education. Without this, academic results can have no authentic meaning or personal value to the child going forward into the world of secondary school, adulthood and work. </a:t>
          </a:r>
        </a:p>
      </dgm:t>
    </dgm:pt>
    <dgm:pt modelId="{40197A37-1464-49C2-8E5C-340F5490005D}" type="parTrans" cxnId="{0C64286E-F03E-40B1-B086-F8889C083A59}">
      <dgm:prSet/>
      <dgm:spPr/>
      <dgm:t>
        <a:bodyPr/>
        <a:lstStyle/>
        <a:p>
          <a:endParaRPr lang="en-US"/>
        </a:p>
      </dgm:t>
    </dgm:pt>
    <dgm:pt modelId="{D7D97970-07D9-4737-A6D4-56BD9E79B712}" type="sibTrans" cxnId="{0C64286E-F03E-40B1-B086-F8889C083A59}">
      <dgm:prSet/>
      <dgm:spPr/>
      <dgm:t>
        <a:bodyPr/>
        <a:lstStyle/>
        <a:p>
          <a:endParaRPr lang="en-US"/>
        </a:p>
      </dgm:t>
    </dgm:pt>
    <dgm:pt modelId="{AFD68BEC-7146-48E9-B5F6-537974972F29}" type="pres">
      <dgm:prSet presAssocID="{EB0FB3B6-48BD-4A65-8D1A-689AE938E052}" presName="linear" presStyleCnt="0">
        <dgm:presLayoutVars>
          <dgm:animLvl val="lvl"/>
          <dgm:resizeHandles val="exact"/>
        </dgm:presLayoutVars>
      </dgm:prSet>
      <dgm:spPr/>
    </dgm:pt>
    <dgm:pt modelId="{4C677E25-3A88-4865-94C4-53AD4A257E4C}" type="pres">
      <dgm:prSet presAssocID="{23E43892-6306-456A-AFCC-9642B248A56B}" presName="parentText" presStyleLbl="node1" presStyleIdx="0" presStyleCnt="2">
        <dgm:presLayoutVars>
          <dgm:chMax val="0"/>
          <dgm:bulletEnabled val="1"/>
        </dgm:presLayoutVars>
      </dgm:prSet>
      <dgm:spPr/>
    </dgm:pt>
    <dgm:pt modelId="{E46B0B79-8F8F-4F9E-930E-2D98B293876E}" type="pres">
      <dgm:prSet presAssocID="{28DC68F8-5B56-4F5A-9F8E-60FBA0960607}" presName="spacer" presStyleCnt="0"/>
      <dgm:spPr/>
    </dgm:pt>
    <dgm:pt modelId="{397D3ED0-88CF-404F-8501-45BEB3793957}" type="pres">
      <dgm:prSet presAssocID="{10343161-C336-4093-BB3F-17755AAC67A2}" presName="parentText" presStyleLbl="node1" presStyleIdx="1" presStyleCnt="2">
        <dgm:presLayoutVars>
          <dgm:chMax val="0"/>
          <dgm:bulletEnabled val="1"/>
        </dgm:presLayoutVars>
      </dgm:prSet>
      <dgm:spPr/>
    </dgm:pt>
  </dgm:ptLst>
  <dgm:cxnLst>
    <dgm:cxn modelId="{0C64286E-F03E-40B1-B086-F8889C083A59}" srcId="{EB0FB3B6-48BD-4A65-8D1A-689AE938E052}" destId="{10343161-C336-4093-BB3F-17755AAC67A2}" srcOrd="1" destOrd="0" parTransId="{40197A37-1464-49C2-8E5C-340F5490005D}" sibTransId="{D7D97970-07D9-4737-A6D4-56BD9E79B712}"/>
    <dgm:cxn modelId="{1342A272-DAD8-42D4-AAE4-6761826E417E}" type="presOf" srcId="{10343161-C336-4093-BB3F-17755AAC67A2}" destId="{397D3ED0-88CF-404F-8501-45BEB3793957}" srcOrd="0" destOrd="0" presId="urn:microsoft.com/office/officeart/2005/8/layout/vList2"/>
    <dgm:cxn modelId="{04993E5A-6AD7-4382-8320-0352D8681544}" type="presOf" srcId="{EB0FB3B6-48BD-4A65-8D1A-689AE938E052}" destId="{AFD68BEC-7146-48E9-B5F6-537974972F29}" srcOrd="0" destOrd="0" presId="urn:microsoft.com/office/officeart/2005/8/layout/vList2"/>
    <dgm:cxn modelId="{8E07FF80-4B8A-4E8D-9F39-3DC0716CA9F5}" type="presOf" srcId="{23E43892-6306-456A-AFCC-9642B248A56B}" destId="{4C677E25-3A88-4865-94C4-53AD4A257E4C}" srcOrd="0" destOrd="0" presId="urn:microsoft.com/office/officeart/2005/8/layout/vList2"/>
    <dgm:cxn modelId="{E11DFC88-EF66-4945-8437-95BDA669C0E4}" srcId="{EB0FB3B6-48BD-4A65-8D1A-689AE938E052}" destId="{23E43892-6306-456A-AFCC-9642B248A56B}" srcOrd="0" destOrd="0" parTransId="{5DE311BA-46C7-4BC5-BAD6-AFE55B19C567}" sibTransId="{28DC68F8-5B56-4F5A-9F8E-60FBA0960607}"/>
    <dgm:cxn modelId="{9FF5A4BC-5772-47E8-87F0-27D06B26C0CE}" type="presParOf" srcId="{AFD68BEC-7146-48E9-B5F6-537974972F29}" destId="{4C677E25-3A88-4865-94C4-53AD4A257E4C}" srcOrd="0" destOrd="0" presId="urn:microsoft.com/office/officeart/2005/8/layout/vList2"/>
    <dgm:cxn modelId="{069EEBDA-A928-410B-A2A8-70C804DF94F2}" type="presParOf" srcId="{AFD68BEC-7146-48E9-B5F6-537974972F29}" destId="{E46B0B79-8F8F-4F9E-930E-2D98B293876E}" srcOrd="1" destOrd="0" presId="urn:microsoft.com/office/officeart/2005/8/layout/vList2"/>
    <dgm:cxn modelId="{3A3A6DC9-C260-4634-A00A-C8BEB99B1190}" type="presParOf" srcId="{AFD68BEC-7146-48E9-B5F6-537974972F29}" destId="{397D3ED0-88CF-404F-8501-45BEB379395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2BC273-0C65-40B0-9518-79FC56D23DE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54125C6-75B7-45E4-BE1D-66918AEC047F}">
      <dgm:prSet/>
      <dgm:spPr/>
      <dgm:t>
        <a:bodyPr/>
        <a:lstStyle/>
        <a:p>
          <a:r>
            <a:rPr lang="en-US"/>
            <a:t>The primary focus of schools at this time should be to embark on a long, sometimes challenging, journey with each individual child, through a process of re-engagement, reconnection, which guides and supports them back to being ready to learn, able to settle to learn and fully engaged with learning.</a:t>
          </a:r>
        </a:p>
      </dgm:t>
    </dgm:pt>
    <dgm:pt modelId="{08055726-87FA-436F-8F64-45E787ECD6C8}" type="parTrans" cxnId="{27B9D421-DDD5-4B4D-8777-2D429B0912D0}">
      <dgm:prSet/>
      <dgm:spPr/>
      <dgm:t>
        <a:bodyPr/>
        <a:lstStyle/>
        <a:p>
          <a:endParaRPr lang="en-US"/>
        </a:p>
      </dgm:t>
    </dgm:pt>
    <dgm:pt modelId="{22BFBA90-5B5B-440A-9744-9399518FD1EF}" type="sibTrans" cxnId="{27B9D421-DDD5-4B4D-8777-2D429B0912D0}">
      <dgm:prSet/>
      <dgm:spPr/>
      <dgm:t>
        <a:bodyPr/>
        <a:lstStyle/>
        <a:p>
          <a:endParaRPr lang="en-US"/>
        </a:p>
      </dgm:t>
    </dgm:pt>
    <dgm:pt modelId="{A1413ACF-010B-434F-B3D6-1ADE408B2284}">
      <dgm:prSet/>
      <dgm:spPr/>
      <dgm:t>
        <a:bodyPr/>
        <a:lstStyle/>
        <a:p>
          <a:r>
            <a:rPr lang="en-US"/>
            <a:t>This, I believe, means that we focus on relationships, play, therapy/healing, and compassion. </a:t>
          </a:r>
        </a:p>
      </dgm:t>
    </dgm:pt>
    <dgm:pt modelId="{0950A424-3279-4334-9709-8566A3BD4B36}" type="parTrans" cxnId="{06D8A4B3-A3BD-4F71-85C0-4E83023A95B2}">
      <dgm:prSet/>
      <dgm:spPr/>
      <dgm:t>
        <a:bodyPr/>
        <a:lstStyle/>
        <a:p>
          <a:endParaRPr lang="en-US"/>
        </a:p>
      </dgm:t>
    </dgm:pt>
    <dgm:pt modelId="{CC6EA663-9172-40C1-A424-B4BEC5C99F1D}" type="sibTrans" cxnId="{06D8A4B3-A3BD-4F71-85C0-4E83023A95B2}">
      <dgm:prSet/>
      <dgm:spPr/>
      <dgm:t>
        <a:bodyPr/>
        <a:lstStyle/>
        <a:p>
          <a:endParaRPr lang="en-US"/>
        </a:p>
      </dgm:t>
    </dgm:pt>
    <dgm:pt modelId="{4E728D0A-2836-4E25-BF2A-8E088C6F5551}" type="pres">
      <dgm:prSet presAssocID="{2B2BC273-0C65-40B0-9518-79FC56D23DE4}" presName="vert0" presStyleCnt="0">
        <dgm:presLayoutVars>
          <dgm:dir/>
          <dgm:animOne val="branch"/>
          <dgm:animLvl val="lvl"/>
        </dgm:presLayoutVars>
      </dgm:prSet>
      <dgm:spPr/>
    </dgm:pt>
    <dgm:pt modelId="{5B2BD010-9763-45AD-A267-EC88D16E1804}" type="pres">
      <dgm:prSet presAssocID="{C54125C6-75B7-45E4-BE1D-66918AEC047F}" presName="thickLine" presStyleLbl="alignNode1" presStyleIdx="0" presStyleCnt="2"/>
      <dgm:spPr/>
    </dgm:pt>
    <dgm:pt modelId="{909B01A4-0419-4D02-A6B0-31BD0AA15E39}" type="pres">
      <dgm:prSet presAssocID="{C54125C6-75B7-45E4-BE1D-66918AEC047F}" presName="horz1" presStyleCnt="0"/>
      <dgm:spPr/>
    </dgm:pt>
    <dgm:pt modelId="{9025D0E3-0842-4C7A-B191-7A3EE00AF51F}" type="pres">
      <dgm:prSet presAssocID="{C54125C6-75B7-45E4-BE1D-66918AEC047F}" presName="tx1" presStyleLbl="revTx" presStyleIdx="0" presStyleCnt="2"/>
      <dgm:spPr/>
    </dgm:pt>
    <dgm:pt modelId="{84736EA6-85F4-48EE-BC37-16271064DEA8}" type="pres">
      <dgm:prSet presAssocID="{C54125C6-75B7-45E4-BE1D-66918AEC047F}" presName="vert1" presStyleCnt="0"/>
      <dgm:spPr/>
    </dgm:pt>
    <dgm:pt modelId="{45DBCEAC-805A-47F4-BDC3-90E09AEAD784}" type="pres">
      <dgm:prSet presAssocID="{A1413ACF-010B-434F-B3D6-1ADE408B2284}" presName="thickLine" presStyleLbl="alignNode1" presStyleIdx="1" presStyleCnt="2"/>
      <dgm:spPr/>
    </dgm:pt>
    <dgm:pt modelId="{32DA737B-EF3A-4DCC-B839-FF0B1399705F}" type="pres">
      <dgm:prSet presAssocID="{A1413ACF-010B-434F-B3D6-1ADE408B2284}" presName="horz1" presStyleCnt="0"/>
      <dgm:spPr/>
    </dgm:pt>
    <dgm:pt modelId="{C7147583-C046-4417-B1DC-270DB9BD1D4A}" type="pres">
      <dgm:prSet presAssocID="{A1413ACF-010B-434F-B3D6-1ADE408B2284}" presName="tx1" presStyleLbl="revTx" presStyleIdx="1" presStyleCnt="2"/>
      <dgm:spPr/>
    </dgm:pt>
    <dgm:pt modelId="{1FB2E80B-66D0-4DAE-A3B9-3F6C465E2407}" type="pres">
      <dgm:prSet presAssocID="{A1413ACF-010B-434F-B3D6-1ADE408B2284}" presName="vert1" presStyleCnt="0"/>
      <dgm:spPr/>
    </dgm:pt>
  </dgm:ptLst>
  <dgm:cxnLst>
    <dgm:cxn modelId="{8DAEE604-C1A6-47F6-BAD6-49FD9B6BAB3E}" type="presOf" srcId="{2B2BC273-0C65-40B0-9518-79FC56D23DE4}" destId="{4E728D0A-2836-4E25-BF2A-8E088C6F5551}" srcOrd="0" destOrd="0" presId="urn:microsoft.com/office/officeart/2008/layout/LinedList"/>
    <dgm:cxn modelId="{27B9D421-DDD5-4B4D-8777-2D429B0912D0}" srcId="{2B2BC273-0C65-40B0-9518-79FC56D23DE4}" destId="{C54125C6-75B7-45E4-BE1D-66918AEC047F}" srcOrd="0" destOrd="0" parTransId="{08055726-87FA-436F-8F64-45E787ECD6C8}" sibTransId="{22BFBA90-5B5B-440A-9744-9399518FD1EF}"/>
    <dgm:cxn modelId="{CAA81B2B-3A56-47D9-BE4E-2EEBCB94C023}" type="presOf" srcId="{A1413ACF-010B-434F-B3D6-1ADE408B2284}" destId="{C7147583-C046-4417-B1DC-270DB9BD1D4A}" srcOrd="0" destOrd="0" presId="urn:microsoft.com/office/officeart/2008/layout/LinedList"/>
    <dgm:cxn modelId="{06D8A4B3-A3BD-4F71-85C0-4E83023A95B2}" srcId="{2B2BC273-0C65-40B0-9518-79FC56D23DE4}" destId="{A1413ACF-010B-434F-B3D6-1ADE408B2284}" srcOrd="1" destOrd="0" parTransId="{0950A424-3279-4334-9709-8566A3BD4B36}" sibTransId="{CC6EA663-9172-40C1-A424-B4BEC5C99F1D}"/>
    <dgm:cxn modelId="{D4F339BE-1AFB-4385-A166-8242DB4A67CA}" type="presOf" srcId="{C54125C6-75B7-45E4-BE1D-66918AEC047F}" destId="{9025D0E3-0842-4C7A-B191-7A3EE00AF51F}" srcOrd="0" destOrd="0" presId="urn:microsoft.com/office/officeart/2008/layout/LinedList"/>
    <dgm:cxn modelId="{BB06EABD-9E7D-44B3-B019-E05D0B5AB46D}" type="presParOf" srcId="{4E728D0A-2836-4E25-BF2A-8E088C6F5551}" destId="{5B2BD010-9763-45AD-A267-EC88D16E1804}" srcOrd="0" destOrd="0" presId="urn:microsoft.com/office/officeart/2008/layout/LinedList"/>
    <dgm:cxn modelId="{29F77F60-8683-45BA-AAE5-57B62E951A3E}" type="presParOf" srcId="{4E728D0A-2836-4E25-BF2A-8E088C6F5551}" destId="{909B01A4-0419-4D02-A6B0-31BD0AA15E39}" srcOrd="1" destOrd="0" presId="urn:microsoft.com/office/officeart/2008/layout/LinedList"/>
    <dgm:cxn modelId="{6DABF5A1-9A1B-4CAD-B532-76CB98D1631E}" type="presParOf" srcId="{909B01A4-0419-4D02-A6B0-31BD0AA15E39}" destId="{9025D0E3-0842-4C7A-B191-7A3EE00AF51F}" srcOrd="0" destOrd="0" presId="urn:microsoft.com/office/officeart/2008/layout/LinedList"/>
    <dgm:cxn modelId="{5DDE0944-BBE4-4053-B53F-F034588CB42D}" type="presParOf" srcId="{909B01A4-0419-4D02-A6B0-31BD0AA15E39}" destId="{84736EA6-85F4-48EE-BC37-16271064DEA8}" srcOrd="1" destOrd="0" presId="urn:microsoft.com/office/officeart/2008/layout/LinedList"/>
    <dgm:cxn modelId="{A761F12C-B343-478E-B290-954F2AF99117}" type="presParOf" srcId="{4E728D0A-2836-4E25-BF2A-8E088C6F5551}" destId="{45DBCEAC-805A-47F4-BDC3-90E09AEAD784}" srcOrd="2" destOrd="0" presId="urn:microsoft.com/office/officeart/2008/layout/LinedList"/>
    <dgm:cxn modelId="{E297ADC8-F653-46C0-9756-0F8414C0CD55}" type="presParOf" srcId="{4E728D0A-2836-4E25-BF2A-8E088C6F5551}" destId="{32DA737B-EF3A-4DCC-B839-FF0B1399705F}" srcOrd="3" destOrd="0" presId="urn:microsoft.com/office/officeart/2008/layout/LinedList"/>
    <dgm:cxn modelId="{8EBE634D-1F4D-4B9A-B415-06C827EDD9BB}" type="presParOf" srcId="{32DA737B-EF3A-4DCC-B839-FF0B1399705F}" destId="{C7147583-C046-4417-B1DC-270DB9BD1D4A}" srcOrd="0" destOrd="0" presId="urn:microsoft.com/office/officeart/2008/layout/LinedList"/>
    <dgm:cxn modelId="{CC88E249-B39B-418A-B5A9-404F9C34B97F}" type="presParOf" srcId="{32DA737B-EF3A-4DCC-B839-FF0B1399705F}" destId="{1FB2E80B-66D0-4DAE-A3B9-3F6C465E240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7217FA-182E-4955-B581-622C1275E6C0}" type="doc">
      <dgm:prSet loTypeId="urn:microsoft.com/office/officeart/2005/8/layout/process1" loCatId="process" qsTypeId="urn:microsoft.com/office/officeart/2005/8/quickstyle/simple1" qsCatId="simple" csTypeId="urn:microsoft.com/office/officeart/2005/8/colors/colorful5" csCatId="colorful"/>
      <dgm:spPr/>
      <dgm:t>
        <a:bodyPr/>
        <a:lstStyle/>
        <a:p>
          <a:endParaRPr lang="en-US"/>
        </a:p>
      </dgm:t>
    </dgm:pt>
    <dgm:pt modelId="{E152A9DA-EE3E-476E-8609-A1A38FC1F4A9}">
      <dgm:prSet/>
      <dgm:spPr/>
      <dgm:t>
        <a:bodyPr/>
        <a:lstStyle/>
        <a:p>
          <a:r>
            <a:rPr lang="en-GB"/>
            <a:t>Trauma always falls hardest on still-developing children. The notion that they are naturally resilient is supported by zero research evidence.</a:t>
          </a:r>
          <a:endParaRPr lang="en-US"/>
        </a:p>
      </dgm:t>
    </dgm:pt>
    <dgm:pt modelId="{683A8011-21A4-4F03-BE63-3A7EF6ACA5A3}" type="parTrans" cxnId="{75DD900F-4328-437B-9FEE-D8ACAE8CADAC}">
      <dgm:prSet/>
      <dgm:spPr/>
      <dgm:t>
        <a:bodyPr/>
        <a:lstStyle/>
        <a:p>
          <a:endParaRPr lang="en-US"/>
        </a:p>
      </dgm:t>
    </dgm:pt>
    <dgm:pt modelId="{97B89A36-7724-4C8F-A56E-2A9665267E55}" type="sibTrans" cxnId="{75DD900F-4328-437B-9FEE-D8ACAE8CADAC}">
      <dgm:prSet/>
      <dgm:spPr/>
      <dgm:t>
        <a:bodyPr/>
        <a:lstStyle/>
        <a:p>
          <a:endParaRPr lang="en-US"/>
        </a:p>
      </dgm:t>
    </dgm:pt>
    <dgm:pt modelId="{50AB3D96-E5F2-4B3A-A3D7-D6B69CACB228}">
      <dgm:prSet/>
      <dgm:spPr/>
      <dgm:t>
        <a:bodyPr/>
        <a:lstStyle/>
        <a:p>
          <a:r>
            <a:rPr lang="en-GB"/>
            <a:t>Becoming a therapeutic environment does not require the transformation of classrooms into CAMHS clinics or educators into psychotherapists. </a:t>
          </a:r>
          <a:endParaRPr lang="en-US"/>
        </a:p>
      </dgm:t>
    </dgm:pt>
    <dgm:pt modelId="{F1FC5412-A6E4-437C-94BB-7F74BFA4D032}" type="parTrans" cxnId="{712B2719-F291-40B7-AD6D-4BBA3630716C}">
      <dgm:prSet/>
      <dgm:spPr/>
      <dgm:t>
        <a:bodyPr/>
        <a:lstStyle/>
        <a:p>
          <a:endParaRPr lang="en-US"/>
        </a:p>
      </dgm:t>
    </dgm:pt>
    <dgm:pt modelId="{3566093A-CDCE-496E-8918-EDF2DAD5E9B3}" type="sibTrans" cxnId="{712B2719-F291-40B7-AD6D-4BBA3630716C}">
      <dgm:prSet/>
      <dgm:spPr/>
      <dgm:t>
        <a:bodyPr/>
        <a:lstStyle/>
        <a:p>
          <a:endParaRPr lang="en-US"/>
        </a:p>
      </dgm:t>
    </dgm:pt>
    <dgm:pt modelId="{A2EDDC6D-6772-4141-A6C3-704ACC9EC095}">
      <dgm:prSet/>
      <dgm:spPr/>
      <dgm:t>
        <a:bodyPr/>
        <a:lstStyle/>
        <a:p>
          <a:r>
            <a:rPr lang="en-GB"/>
            <a:t>It means that we take seriously the notion that every interaction and experience has the potential to be healing or damaging, and actively choosing the former. </a:t>
          </a:r>
          <a:endParaRPr lang="en-US"/>
        </a:p>
      </dgm:t>
    </dgm:pt>
    <dgm:pt modelId="{13EA0D7A-BFDF-40BE-BF03-03A8E67E1682}" type="parTrans" cxnId="{21DD57D6-E6A7-4487-A1C8-7008B045FD1A}">
      <dgm:prSet/>
      <dgm:spPr/>
      <dgm:t>
        <a:bodyPr/>
        <a:lstStyle/>
        <a:p>
          <a:endParaRPr lang="en-US"/>
        </a:p>
      </dgm:t>
    </dgm:pt>
    <dgm:pt modelId="{0D78CEA1-676B-47E3-B50B-9B5A799437B8}" type="sibTrans" cxnId="{21DD57D6-E6A7-4487-A1C8-7008B045FD1A}">
      <dgm:prSet/>
      <dgm:spPr/>
      <dgm:t>
        <a:bodyPr/>
        <a:lstStyle/>
        <a:p>
          <a:endParaRPr lang="en-US"/>
        </a:p>
      </dgm:t>
    </dgm:pt>
    <dgm:pt modelId="{0C1E7408-B9FB-4450-BDE3-C685448BE45E}" type="pres">
      <dgm:prSet presAssocID="{997217FA-182E-4955-B581-622C1275E6C0}" presName="Name0" presStyleCnt="0">
        <dgm:presLayoutVars>
          <dgm:dir/>
          <dgm:resizeHandles val="exact"/>
        </dgm:presLayoutVars>
      </dgm:prSet>
      <dgm:spPr/>
    </dgm:pt>
    <dgm:pt modelId="{76348F0E-944D-496A-87A2-2EDABD4E5060}" type="pres">
      <dgm:prSet presAssocID="{E152A9DA-EE3E-476E-8609-A1A38FC1F4A9}" presName="node" presStyleLbl="node1" presStyleIdx="0" presStyleCnt="3">
        <dgm:presLayoutVars>
          <dgm:bulletEnabled val="1"/>
        </dgm:presLayoutVars>
      </dgm:prSet>
      <dgm:spPr/>
    </dgm:pt>
    <dgm:pt modelId="{F44EE858-3474-47D8-8328-308819FA77E4}" type="pres">
      <dgm:prSet presAssocID="{97B89A36-7724-4C8F-A56E-2A9665267E55}" presName="sibTrans" presStyleLbl="sibTrans2D1" presStyleIdx="0" presStyleCnt="2"/>
      <dgm:spPr/>
    </dgm:pt>
    <dgm:pt modelId="{471A3F4D-323C-4D8A-9B47-9A738A8D63E5}" type="pres">
      <dgm:prSet presAssocID="{97B89A36-7724-4C8F-A56E-2A9665267E55}" presName="connectorText" presStyleLbl="sibTrans2D1" presStyleIdx="0" presStyleCnt="2"/>
      <dgm:spPr/>
    </dgm:pt>
    <dgm:pt modelId="{48EEF1AA-C3DA-4EDC-8EB3-4B7AB9A43099}" type="pres">
      <dgm:prSet presAssocID="{50AB3D96-E5F2-4B3A-A3D7-D6B69CACB228}" presName="node" presStyleLbl="node1" presStyleIdx="1" presStyleCnt="3">
        <dgm:presLayoutVars>
          <dgm:bulletEnabled val="1"/>
        </dgm:presLayoutVars>
      </dgm:prSet>
      <dgm:spPr/>
    </dgm:pt>
    <dgm:pt modelId="{D68EAE24-DBDA-4CEC-8B00-C38DF46882FC}" type="pres">
      <dgm:prSet presAssocID="{3566093A-CDCE-496E-8918-EDF2DAD5E9B3}" presName="sibTrans" presStyleLbl="sibTrans2D1" presStyleIdx="1" presStyleCnt="2"/>
      <dgm:spPr/>
    </dgm:pt>
    <dgm:pt modelId="{D1109254-4126-4ECC-8B7F-8E273ECA46DD}" type="pres">
      <dgm:prSet presAssocID="{3566093A-CDCE-496E-8918-EDF2DAD5E9B3}" presName="connectorText" presStyleLbl="sibTrans2D1" presStyleIdx="1" presStyleCnt="2"/>
      <dgm:spPr/>
    </dgm:pt>
    <dgm:pt modelId="{3C260EBB-DCE3-4C3A-9916-7BC091E4B94C}" type="pres">
      <dgm:prSet presAssocID="{A2EDDC6D-6772-4141-A6C3-704ACC9EC095}" presName="node" presStyleLbl="node1" presStyleIdx="2" presStyleCnt="3">
        <dgm:presLayoutVars>
          <dgm:bulletEnabled val="1"/>
        </dgm:presLayoutVars>
      </dgm:prSet>
      <dgm:spPr/>
    </dgm:pt>
  </dgm:ptLst>
  <dgm:cxnLst>
    <dgm:cxn modelId="{75DD900F-4328-437B-9FEE-D8ACAE8CADAC}" srcId="{997217FA-182E-4955-B581-622C1275E6C0}" destId="{E152A9DA-EE3E-476E-8609-A1A38FC1F4A9}" srcOrd="0" destOrd="0" parTransId="{683A8011-21A4-4F03-BE63-3A7EF6ACA5A3}" sibTransId="{97B89A36-7724-4C8F-A56E-2A9665267E55}"/>
    <dgm:cxn modelId="{712B2719-F291-40B7-AD6D-4BBA3630716C}" srcId="{997217FA-182E-4955-B581-622C1275E6C0}" destId="{50AB3D96-E5F2-4B3A-A3D7-D6B69CACB228}" srcOrd="1" destOrd="0" parTransId="{F1FC5412-A6E4-437C-94BB-7F74BFA4D032}" sibTransId="{3566093A-CDCE-496E-8918-EDF2DAD5E9B3}"/>
    <dgm:cxn modelId="{60E75E56-D27A-4E70-B31D-2D269D8847C7}" type="presOf" srcId="{97B89A36-7724-4C8F-A56E-2A9665267E55}" destId="{F44EE858-3474-47D8-8328-308819FA77E4}" srcOrd="0" destOrd="0" presId="urn:microsoft.com/office/officeart/2005/8/layout/process1"/>
    <dgm:cxn modelId="{A1769877-BAF7-4C47-802D-6E45D55FAE2B}" type="presOf" srcId="{A2EDDC6D-6772-4141-A6C3-704ACC9EC095}" destId="{3C260EBB-DCE3-4C3A-9916-7BC091E4B94C}" srcOrd="0" destOrd="0" presId="urn:microsoft.com/office/officeart/2005/8/layout/process1"/>
    <dgm:cxn modelId="{D71DB97A-34C0-40A7-94B9-5C64A00E2E54}" type="presOf" srcId="{3566093A-CDCE-496E-8918-EDF2DAD5E9B3}" destId="{D1109254-4126-4ECC-8B7F-8E273ECA46DD}" srcOrd="1" destOrd="0" presId="urn:microsoft.com/office/officeart/2005/8/layout/process1"/>
    <dgm:cxn modelId="{9D58378B-6BFB-49D2-9ED9-B5221933E31D}" type="presOf" srcId="{E152A9DA-EE3E-476E-8609-A1A38FC1F4A9}" destId="{76348F0E-944D-496A-87A2-2EDABD4E5060}" srcOrd="0" destOrd="0" presId="urn:microsoft.com/office/officeart/2005/8/layout/process1"/>
    <dgm:cxn modelId="{CB36B5D3-4551-47F7-8166-3F20B8E6398C}" type="presOf" srcId="{97B89A36-7724-4C8F-A56E-2A9665267E55}" destId="{471A3F4D-323C-4D8A-9B47-9A738A8D63E5}" srcOrd="1" destOrd="0" presId="urn:microsoft.com/office/officeart/2005/8/layout/process1"/>
    <dgm:cxn modelId="{21DD57D6-E6A7-4487-A1C8-7008B045FD1A}" srcId="{997217FA-182E-4955-B581-622C1275E6C0}" destId="{A2EDDC6D-6772-4141-A6C3-704ACC9EC095}" srcOrd="2" destOrd="0" parTransId="{13EA0D7A-BFDF-40BE-BF03-03A8E67E1682}" sibTransId="{0D78CEA1-676B-47E3-B50B-9B5A799437B8}"/>
    <dgm:cxn modelId="{711514D7-CCAF-41F8-9599-D77624653970}" type="presOf" srcId="{50AB3D96-E5F2-4B3A-A3D7-D6B69CACB228}" destId="{48EEF1AA-C3DA-4EDC-8EB3-4B7AB9A43099}" srcOrd="0" destOrd="0" presId="urn:microsoft.com/office/officeart/2005/8/layout/process1"/>
    <dgm:cxn modelId="{73FB4DDE-F829-4DCE-AE22-5D98542B60A0}" type="presOf" srcId="{997217FA-182E-4955-B581-622C1275E6C0}" destId="{0C1E7408-B9FB-4450-BDE3-C685448BE45E}" srcOrd="0" destOrd="0" presId="urn:microsoft.com/office/officeart/2005/8/layout/process1"/>
    <dgm:cxn modelId="{635690F0-F938-43E7-A580-7DE689AC9301}" type="presOf" srcId="{3566093A-CDCE-496E-8918-EDF2DAD5E9B3}" destId="{D68EAE24-DBDA-4CEC-8B00-C38DF46882FC}" srcOrd="0" destOrd="0" presId="urn:microsoft.com/office/officeart/2005/8/layout/process1"/>
    <dgm:cxn modelId="{150CACAA-AC4D-45EA-907C-6D0765BB5714}" type="presParOf" srcId="{0C1E7408-B9FB-4450-BDE3-C685448BE45E}" destId="{76348F0E-944D-496A-87A2-2EDABD4E5060}" srcOrd="0" destOrd="0" presId="urn:microsoft.com/office/officeart/2005/8/layout/process1"/>
    <dgm:cxn modelId="{32BC66C4-0057-42EB-AB72-6BEBDDDE7ADB}" type="presParOf" srcId="{0C1E7408-B9FB-4450-BDE3-C685448BE45E}" destId="{F44EE858-3474-47D8-8328-308819FA77E4}" srcOrd="1" destOrd="0" presId="urn:microsoft.com/office/officeart/2005/8/layout/process1"/>
    <dgm:cxn modelId="{19CA8FF8-4BD0-4FF4-8C57-8494E381CC8D}" type="presParOf" srcId="{F44EE858-3474-47D8-8328-308819FA77E4}" destId="{471A3F4D-323C-4D8A-9B47-9A738A8D63E5}" srcOrd="0" destOrd="0" presId="urn:microsoft.com/office/officeart/2005/8/layout/process1"/>
    <dgm:cxn modelId="{E62CDE31-D5D7-422C-B1B8-824D79FF72BD}" type="presParOf" srcId="{0C1E7408-B9FB-4450-BDE3-C685448BE45E}" destId="{48EEF1AA-C3DA-4EDC-8EB3-4B7AB9A43099}" srcOrd="2" destOrd="0" presId="urn:microsoft.com/office/officeart/2005/8/layout/process1"/>
    <dgm:cxn modelId="{655ADA13-89C1-4747-88F4-F9C1E5DD5A4B}" type="presParOf" srcId="{0C1E7408-B9FB-4450-BDE3-C685448BE45E}" destId="{D68EAE24-DBDA-4CEC-8B00-C38DF46882FC}" srcOrd="3" destOrd="0" presId="urn:microsoft.com/office/officeart/2005/8/layout/process1"/>
    <dgm:cxn modelId="{A06C9FBB-918F-4A76-ABDA-C69C1409F08C}" type="presParOf" srcId="{D68EAE24-DBDA-4CEC-8B00-C38DF46882FC}" destId="{D1109254-4126-4ECC-8B7F-8E273ECA46DD}" srcOrd="0" destOrd="0" presId="urn:microsoft.com/office/officeart/2005/8/layout/process1"/>
    <dgm:cxn modelId="{8E9DBAA7-D95E-4EB3-9010-5CA28D1272E8}" type="presParOf" srcId="{0C1E7408-B9FB-4450-BDE3-C685448BE45E}" destId="{3C260EBB-DCE3-4C3A-9916-7BC091E4B94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00D5DE-AB65-4037-BDCE-743559DF183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58A9276-83E0-46A2-B855-4E891F52BC72}">
      <dgm:prSet/>
      <dgm:spPr/>
      <dgm:t>
        <a:bodyPr/>
        <a:lstStyle/>
        <a:p>
          <a:r>
            <a:rPr lang="en-GB"/>
            <a:t>In order to be therapeutic communities, for every member of staff, including non-teaching staff, training on attachment and trauma sensitive practice will be essential. </a:t>
          </a:r>
          <a:endParaRPr lang="en-US"/>
        </a:p>
      </dgm:t>
    </dgm:pt>
    <dgm:pt modelId="{8CF2C825-8238-406C-A580-0506AB939D62}" type="parTrans" cxnId="{CE35C6A5-B1DA-4402-A6AE-19CAC5FAD65F}">
      <dgm:prSet/>
      <dgm:spPr/>
      <dgm:t>
        <a:bodyPr/>
        <a:lstStyle/>
        <a:p>
          <a:endParaRPr lang="en-US"/>
        </a:p>
      </dgm:t>
    </dgm:pt>
    <dgm:pt modelId="{B2AC1FA6-CA1B-41BB-ACB4-B16685555B3E}" type="sibTrans" cxnId="{CE35C6A5-B1DA-4402-A6AE-19CAC5FAD65F}">
      <dgm:prSet/>
      <dgm:spPr/>
      <dgm:t>
        <a:bodyPr/>
        <a:lstStyle/>
        <a:p>
          <a:endParaRPr lang="en-US"/>
        </a:p>
      </dgm:t>
    </dgm:pt>
    <dgm:pt modelId="{0DFACD23-A1C4-452D-9850-65A3D1FC61D5}">
      <dgm:prSet/>
      <dgm:spPr/>
      <dgm:t>
        <a:bodyPr/>
        <a:lstStyle/>
        <a:p>
          <a:r>
            <a:rPr lang="en-GB"/>
            <a:t>Practitioners need to understand the difference they can make by simply being available and by being kind.</a:t>
          </a:r>
          <a:endParaRPr lang="en-US"/>
        </a:p>
      </dgm:t>
    </dgm:pt>
    <dgm:pt modelId="{4B3B5871-14DE-4086-B185-E83FCD8560A4}" type="parTrans" cxnId="{039A85E4-1B34-4E57-B297-274029EB5CA9}">
      <dgm:prSet/>
      <dgm:spPr/>
      <dgm:t>
        <a:bodyPr/>
        <a:lstStyle/>
        <a:p>
          <a:endParaRPr lang="en-US"/>
        </a:p>
      </dgm:t>
    </dgm:pt>
    <dgm:pt modelId="{6CBA9AC6-F78A-483D-A1CD-24AE21D1F639}" type="sibTrans" cxnId="{039A85E4-1B34-4E57-B297-274029EB5CA9}">
      <dgm:prSet/>
      <dgm:spPr/>
      <dgm:t>
        <a:bodyPr/>
        <a:lstStyle/>
        <a:p>
          <a:endParaRPr lang="en-US"/>
        </a:p>
      </dgm:t>
    </dgm:pt>
    <dgm:pt modelId="{F67459A1-90EC-4989-B5F7-D9FEC53C5670}">
      <dgm:prSet/>
      <dgm:spPr/>
      <dgm:t>
        <a:bodyPr/>
        <a:lstStyle/>
        <a:p>
          <a:r>
            <a:rPr lang="en-GB"/>
            <a:t>Remember, every interaction is an intervention; every intervention has the potential to be therapeutic.</a:t>
          </a:r>
          <a:endParaRPr lang="en-US"/>
        </a:p>
      </dgm:t>
    </dgm:pt>
    <dgm:pt modelId="{766FE356-6954-4CBB-8682-AFBB8F24B7B2}" type="parTrans" cxnId="{546CDC59-97C7-4B1D-8A2F-A9BC80746FAB}">
      <dgm:prSet/>
      <dgm:spPr/>
      <dgm:t>
        <a:bodyPr/>
        <a:lstStyle/>
        <a:p>
          <a:endParaRPr lang="en-US"/>
        </a:p>
      </dgm:t>
    </dgm:pt>
    <dgm:pt modelId="{66EA7E68-6F6E-4CB9-87DE-7EA0A4F967EE}" type="sibTrans" cxnId="{546CDC59-97C7-4B1D-8A2F-A9BC80746FAB}">
      <dgm:prSet/>
      <dgm:spPr/>
      <dgm:t>
        <a:bodyPr/>
        <a:lstStyle/>
        <a:p>
          <a:endParaRPr lang="en-US"/>
        </a:p>
      </dgm:t>
    </dgm:pt>
    <dgm:pt modelId="{F10823DE-5894-4B41-BFB9-AD8BA53AC08B}">
      <dgm:prSet/>
      <dgm:spPr/>
      <dgm:t>
        <a:bodyPr/>
        <a:lstStyle/>
        <a:p>
          <a:r>
            <a:rPr lang="en-GB"/>
            <a:t>Therapy is not restricted to things we do, it’s mainly transmitted by how we are.</a:t>
          </a:r>
          <a:endParaRPr lang="en-US"/>
        </a:p>
      </dgm:t>
    </dgm:pt>
    <dgm:pt modelId="{4A1C2DB5-1442-4DA0-97A5-C8969875CA9C}" type="parTrans" cxnId="{74DEB452-296F-4446-8F38-E10FC6B6972D}">
      <dgm:prSet/>
      <dgm:spPr/>
      <dgm:t>
        <a:bodyPr/>
        <a:lstStyle/>
        <a:p>
          <a:endParaRPr lang="en-US"/>
        </a:p>
      </dgm:t>
    </dgm:pt>
    <dgm:pt modelId="{CE2A786A-B690-46D6-95EB-485CD076AA46}" type="sibTrans" cxnId="{74DEB452-296F-4446-8F38-E10FC6B6972D}">
      <dgm:prSet/>
      <dgm:spPr/>
      <dgm:t>
        <a:bodyPr/>
        <a:lstStyle/>
        <a:p>
          <a:endParaRPr lang="en-US"/>
        </a:p>
      </dgm:t>
    </dgm:pt>
    <dgm:pt modelId="{1F151305-E838-403D-906F-B2F2EAEEF351}">
      <dgm:prSet/>
      <dgm:spPr/>
      <dgm:t>
        <a:bodyPr/>
        <a:lstStyle/>
        <a:p>
          <a:r>
            <a:rPr lang="en-GB"/>
            <a:t>The being authentic, curious and connected approach is powerful therapy to support those affected by trauma, and that is the whole school community. </a:t>
          </a:r>
          <a:endParaRPr lang="en-US"/>
        </a:p>
      </dgm:t>
    </dgm:pt>
    <dgm:pt modelId="{F04B0AC5-68DB-4DAA-A93C-CF33C8A7DDDD}" type="parTrans" cxnId="{3F8E5DD3-B7DB-4002-8AD0-090D88BD2E56}">
      <dgm:prSet/>
      <dgm:spPr/>
      <dgm:t>
        <a:bodyPr/>
        <a:lstStyle/>
        <a:p>
          <a:endParaRPr lang="en-US"/>
        </a:p>
      </dgm:t>
    </dgm:pt>
    <dgm:pt modelId="{48D453CC-8129-47F1-BD7C-6004761D59B4}" type="sibTrans" cxnId="{3F8E5DD3-B7DB-4002-8AD0-090D88BD2E56}">
      <dgm:prSet/>
      <dgm:spPr/>
      <dgm:t>
        <a:bodyPr/>
        <a:lstStyle/>
        <a:p>
          <a:endParaRPr lang="en-US"/>
        </a:p>
      </dgm:t>
    </dgm:pt>
    <dgm:pt modelId="{9331507E-02BF-4E01-884D-55BAFF3BA27F}" type="pres">
      <dgm:prSet presAssocID="{5200D5DE-AB65-4037-BDCE-743559DF1838}" presName="diagram" presStyleCnt="0">
        <dgm:presLayoutVars>
          <dgm:dir/>
          <dgm:resizeHandles val="exact"/>
        </dgm:presLayoutVars>
      </dgm:prSet>
      <dgm:spPr/>
    </dgm:pt>
    <dgm:pt modelId="{13CCDCDE-2C11-419E-B611-DDF6BEFAABBF}" type="pres">
      <dgm:prSet presAssocID="{558A9276-83E0-46A2-B855-4E891F52BC72}" presName="node" presStyleLbl="node1" presStyleIdx="0" presStyleCnt="5">
        <dgm:presLayoutVars>
          <dgm:bulletEnabled val="1"/>
        </dgm:presLayoutVars>
      </dgm:prSet>
      <dgm:spPr/>
    </dgm:pt>
    <dgm:pt modelId="{C10784E2-A352-4767-BF56-99576F5B89D8}" type="pres">
      <dgm:prSet presAssocID="{B2AC1FA6-CA1B-41BB-ACB4-B16685555B3E}" presName="sibTrans" presStyleCnt="0"/>
      <dgm:spPr/>
    </dgm:pt>
    <dgm:pt modelId="{52D9C868-19AC-4BE5-8090-3C6F8775750A}" type="pres">
      <dgm:prSet presAssocID="{0DFACD23-A1C4-452D-9850-65A3D1FC61D5}" presName="node" presStyleLbl="node1" presStyleIdx="1" presStyleCnt="5">
        <dgm:presLayoutVars>
          <dgm:bulletEnabled val="1"/>
        </dgm:presLayoutVars>
      </dgm:prSet>
      <dgm:spPr/>
    </dgm:pt>
    <dgm:pt modelId="{E709EC34-EF39-471E-8979-BE4AC26C254B}" type="pres">
      <dgm:prSet presAssocID="{6CBA9AC6-F78A-483D-A1CD-24AE21D1F639}" presName="sibTrans" presStyleCnt="0"/>
      <dgm:spPr/>
    </dgm:pt>
    <dgm:pt modelId="{673DCF76-8FDA-478C-95FD-9D68F55A2771}" type="pres">
      <dgm:prSet presAssocID="{F67459A1-90EC-4989-B5F7-D9FEC53C5670}" presName="node" presStyleLbl="node1" presStyleIdx="2" presStyleCnt="5">
        <dgm:presLayoutVars>
          <dgm:bulletEnabled val="1"/>
        </dgm:presLayoutVars>
      </dgm:prSet>
      <dgm:spPr/>
    </dgm:pt>
    <dgm:pt modelId="{E51E16E1-14AA-4CB8-9635-12A98915995F}" type="pres">
      <dgm:prSet presAssocID="{66EA7E68-6F6E-4CB9-87DE-7EA0A4F967EE}" presName="sibTrans" presStyleCnt="0"/>
      <dgm:spPr/>
    </dgm:pt>
    <dgm:pt modelId="{133B1972-99BE-4F33-A033-F3A71A015FEB}" type="pres">
      <dgm:prSet presAssocID="{F10823DE-5894-4B41-BFB9-AD8BA53AC08B}" presName="node" presStyleLbl="node1" presStyleIdx="3" presStyleCnt="5">
        <dgm:presLayoutVars>
          <dgm:bulletEnabled val="1"/>
        </dgm:presLayoutVars>
      </dgm:prSet>
      <dgm:spPr/>
    </dgm:pt>
    <dgm:pt modelId="{C62546B5-96C4-42CE-BD4C-F3BFDA413971}" type="pres">
      <dgm:prSet presAssocID="{CE2A786A-B690-46D6-95EB-485CD076AA46}" presName="sibTrans" presStyleCnt="0"/>
      <dgm:spPr/>
    </dgm:pt>
    <dgm:pt modelId="{87A61680-FB36-41C7-A7DB-7CA27DA6491C}" type="pres">
      <dgm:prSet presAssocID="{1F151305-E838-403D-906F-B2F2EAEEF351}" presName="node" presStyleLbl="node1" presStyleIdx="4" presStyleCnt="5">
        <dgm:presLayoutVars>
          <dgm:bulletEnabled val="1"/>
        </dgm:presLayoutVars>
      </dgm:prSet>
      <dgm:spPr/>
    </dgm:pt>
  </dgm:ptLst>
  <dgm:cxnLst>
    <dgm:cxn modelId="{43C5A46A-AFE4-4F53-A0BF-67833FE88D1A}" type="presOf" srcId="{5200D5DE-AB65-4037-BDCE-743559DF1838}" destId="{9331507E-02BF-4E01-884D-55BAFF3BA27F}" srcOrd="0" destOrd="0" presId="urn:microsoft.com/office/officeart/2005/8/layout/default"/>
    <dgm:cxn modelId="{341E7551-120B-46A0-9A4F-90168E97FA0D}" type="presOf" srcId="{F10823DE-5894-4B41-BFB9-AD8BA53AC08B}" destId="{133B1972-99BE-4F33-A033-F3A71A015FEB}" srcOrd="0" destOrd="0" presId="urn:microsoft.com/office/officeart/2005/8/layout/default"/>
    <dgm:cxn modelId="{74DEB452-296F-4446-8F38-E10FC6B6972D}" srcId="{5200D5DE-AB65-4037-BDCE-743559DF1838}" destId="{F10823DE-5894-4B41-BFB9-AD8BA53AC08B}" srcOrd="3" destOrd="0" parTransId="{4A1C2DB5-1442-4DA0-97A5-C8969875CA9C}" sibTransId="{CE2A786A-B690-46D6-95EB-485CD076AA46}"/>
    <dgm:cxn modelId="{546CDC59-97C7-4B1D-8A2F-A9BC80746FAB}" srcId="{5200D5DE-AB65-4037-BDCE-743559DF1838}" destId="{F67459A1-90EC-4989-B5F7-D9FEC53C5670}" srcOrd="2" destOrd="0" parTransId="{766FE356-6954-4CBB-8682-AFBB8F24B7B2}" sibTransId="{66EA7E68-6F6E-4CB9-87DE-7EA0A4F967EE}"/>
    <dgm:cxn modelId="{E064827B-1D07-44E0-93E6-C54CBEF01269}" type="presOf" srcId="{1F151305-E838-403D-906F-B2F2EAEEF351}" destId="{87A61680-FB36-41C7-A7DB-7CA27DA6491C}" srcOrd="0" destOrd="0" presId="urn:microsoft.com/office/officeart/2005/8/layout/default"/>
    <dgm:cxn modelId="{880E2293-A678-4EE3-9288-BF6E89155D7B}" type="presOf" srcId="{0DFACD23-A1C4-452D-9850-65A3D1FC61D5}" destId="{52D9C868-19AC-4BE5-8090-3C6F8775750A}" srcOrd="0" destOrd="0" presId="urn:microsoft.com/office/officeart/2005/8/layout/default"/>
    <dgm:cxn modelId="{CE35C6A5-B1DA-4402-A6AE-19CAC5FAD65F}" srcId="{5200D5DE-AB65-4037-BDCE-743559DF1838}" destId="{558A9276-83E0-46A2-B855-4E891F52BC72}" srcOrd="0" destOrd="0" parTransId="{8CF2C825-8238-406C-A580-0506AB939D62}" sibTransId="{B2AC1FA6-CA1B-41BB-ACB4-B16685555B3E}"/>
    <dgm:cxn modelId="{3F8E5DD3-B7DB-4002-8AD0-090D88BD2E56}" srcId="{5200D5DE-AB65-4037-BDCE-743559DF1838}" destId="{1F151305-E838-403D-906F-B2F2EAEEF351}" srcOrd="4" destOrd="0" parTransId="{F04B0AC5-68DB-4DAA-A93C-CF33C8A7DDDD}" sibTransId="{48D453CC-8129-47F1-BD7C-6004761D59B4}"/>
    <dgm:cxn modelId="{DEFF47DD-DD31-4616-9565-BB1CF5A06CD0}" type="presOf" srcId="{F67459A1-90EC-4989-B5F7-D9FEC53C5670}" destId="{673DCF76-8FDA-478C-95FD-9D68F55A2771}" srcOrd="0" destOrd="0" presId="urn:microsoft.com/office/officeart/2005/8/layout/default"/>
    <dgm:cxn modelId="{039A85E4-1B34-4E57-B297-274029EB5CA9}" srcId="{5200D5DE-AB65-4037-BDCE-743559DF1838}" destId="{0DFACD23-A1C4-452D-9850-65A3D1FC61D5}" srcOrd="1" destOrd="0" parTransId="{4B3B5871-14DE-4086-B185-E83FCD8560A4}" sibTransId="{6CBA9AC6-F78A-483D-A1CD-24AE21D1F639}"/>
    <dgm:cxn modelId="{F5C23AF2-085B-4056-A5B8-8E32E9718A3E}" type="presOf" srcId="{558A9276-83E0-46A2-B855-4E891F52BC72}" destId="{13CCDCDE-2C11-419E-B611-DDF6BEFAABBF}" srcOrd="0" destOrd="0" presId="urn:microsoft.com/office/officeart/2005/8/layout/default"/>
    <dgm:cxn modelId="{57F833D5-5144-41F4-9B51-08E54B3DE10E}" type="presParOf" srcId="{9331507E-02BF-4E01-884D-55BAFF3BA27F}" destId="{13CCDCDE-2C11-419E-B611-DDF6BEFAABBF}" srcOrd="0" destOrd="0" presId="urn:microsoft.com/office/officeart/2005/8/layout/default"/>
    <dgm:cxn modelId="{8C95615B-06CC-4273-85B3-61CE4AE067C0}" type="presParOf" srcId="{9331507E-02BF-4E01-884D-55BAFF3BA27F}" destId="{C10784E2-A352-4767-BF56-99576F5B89D8}" srcOrd="1" destOrd="0" presId="urn:microsoft.com/office/officeart/2005/8/layout/default"/>
    <dgm:cxn modelId="{6F20291E-366C-4099-BD30-2226E9EDBFF8}" type="presParOf" srcId="{9331507E-02BF-4E01-884D-55BAFF3BA27F}" destId="{52D9C868-19AC-4BE5-8090-3C6F8775750A}" srcOrd="2" destOrd="0" presId="urn:microsoft.com/office/officeart/2005/8/layout/default"/>
    <dgm:cxn modelId="{7CA17FBD-EDF6-4B5A-8C7A-A0C674F9965B}" type="presParOf" srcId="{9331507E-02BF-4E01-884D-55BAFF3BA27F}" destId="{E709EC34-EF39-471E-8979-BE4AC26C254B}" srcOrd="3" destOrd="0" presId="urn:microsoft.com/office/officeart/2005/8/layout/default"/>
    <dgm:cxn modelId="{05922F42-98A2-4C0B-B7E7-26DAF7A7C536}" type="presParOf" srcId="{9331507E-02BF-4E01-884D-55BAFF3BA27F}" destId="{673DCF76-8FDA-478C-95FD-9D68F55A2771}" srcOrd="4" destOrd="0" presId="urn:microsoft.com/office/officeart/2005/8/layout/default"/>
    <dgm:cxn modelId="{E482CEF8-E1EF-4FD7-BC86-50F7D7C0F3AB}" type="presParOf" srcId="{9331507E-02BF-4E01-884D-55BAFF3BA27F}" destId="{E51E16E1-14AA-4CB8-9635-12A98915995F}" srcOrd="5" destOrd="0" presId="urn:microsoft.com/office/officeart/2005/8/layout/default"/>
    <dgm:cxn modelId="{15F2C6A9-5DCA-4333-A6F9-37E444FD128C}" type="presParOf" srcId="{9331507E-02BF-4E01-884D-55BAFF3BA27F}" destId="{133B1972-99BE-4F33-A033-F3A71A015FEB}" srcOrd="6" destOrd="0" presId="urn:microsoft.com/office/officeart/2005/8/layout/default"/>
    <dgm:cxn modelId="{0A21E002-435F-4212-B977-94504C46CF5C}" type="presParOf" srcId="{9331507E-02BF-4E01-884D-55BAFF3BA27F}" destId="{C62546B5-96C4-42CE-BD4C-F3BFDA413971}" srcOrd="7" destOrd="0" presId="urn:microsoft.com/office/officeart/2005/8/layout/default"/>
    <dgm:cxn modelId="{53DF690A-702F-41B3-ABD5-93AEFC1C7F35}" type="presParOf" srcId="{9331507E-02BF-4E01-884D-55BAFF3BA27F}" destId="{87A61680-FB36-41C7-A7DB-7CA27DA6491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233018-128E-4BBB-BD1F-73AC4D9901E3}"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DBFC236B-CD16-43AF-8497-CCEAA5A99EF4}">
      <dgm:prSet phldrT="[Text]"/>
      <dgm:spPr/>
      <dgm:t>
        <a:bodyPr/>
        <a:lstStyle/>
        <a:p>
          <a:r>
            <a:rPr lang="en-GB" dirty="0" err="1"/>
            <a:t>Theraputic</a:t>
          </a:r>
          <a:endParaRPr lang="en-GB" dirty="0"/>
        </a:p>
      </dgm:t>
    </dgm:pt>
    <dgm:pt modelId="{7F90033C-D112-4393-8EBA-89104B4D0F66}" type="parTrans" cxnId="{9BF1E7B2-146E-4B06-BE18-64B39E3B9B6E}">
      <dgm:prSet/>
      <dgm:spPr/>
      <dgm:t>
        <a:bodyPr/>
        <a:lstStyle/>
        <a:p>
          <a:endParaRPr lang="en-GB"/>
        </a:p>
      </dgm:t>
    </dgm:pt>
    <dgm:pt modelId="{16FF52FB-0745-4140-AA37-FF43778D0E20}" type="sibTrans" cxnId="{9BF1E7B2-146E-4B06-BE18-64B39E3B9B6E}">
      <dgm:prSet/>
      <dgm:spPr/>
      <dgm:t>
        <a:bodyPr/>
        <a:lstStyle/>
        <a:p>
          <a:endParaRPr lang="en-GB"/>
        </a:p>
      </dgm:t>
    </dgm:pt>
    <dgm:pt modelId="{12CCF260-E668-4F5D-AC24-07B79C5368F8}">
      <dgm:prSet phldrT="[Text]" custT="1"/>
      <dgm:spPr/>
      <dgm:t>
        <a:bodyPr/>
        <a:lstStyle/>
        <a:p>
          <a:r>
            <a:rPr lang="en-GB" sz="1600" b="1" dirty="0"/>
            <a:t>Meet and Greet</a:t>
          </a:r>
        </a:p>
      </dgm:t>
    </dgm:pt>
    <dgm:pt modelId="{5541A8DC-F94C-4943-A827-7B8E21D98D51}" type="parTrans" cxnId="{F089A379-A6C8-48F0-AE03-15CFEA04F688}">
      <dgm:prSet/>
      <dgm:spPr/>
      <dgm:t>
        <a:bodyPr/>
        <a:lstStyle/>
        <a:p>
          <a:endParaRPr lang="en-GB"/>
        </a:p>
      </dgm:t>
    </dgm:pt>
    <dgm:pt modelId="{4B0ACAC6-3F37-4EF0-A1B6-2AB9E7EAFD6B}" type="sibTrans" cxnId="{F089A379-A6C8-48F0-AE03-15CFEA04F688}">
      <dgm:prSet/>
      <dgm:spPr/>
      <dgm:t>
        <a:bodyPr/>
        <a:lstStyle/>
        <a:p>
          <a:endParaRPr lang="en-GB"/>
        </a:p>
      </dgm:t>
    </dgm:pt>
    <dgm:pt modelId="{45B7894A-1DB9-415B-9CA6-F666F4CC97B1}">
      <dgm:prSet phldrT="[Text]"/>
      <dgm:spPr/>
      <dgm:t>
        <a:bodyPr/>
        <a:lstStyle/>
        <a:p>
          <a:r>
            <a:rPr lang="en-GB" dirty="0"/>
            <a:t>Play</a:t>
          </a:r>
        </a:p>
      </dgm:t>
    </dgm:pt>
    <dgm:pt modelId="{1AB85EFB-558A-485C-B967-92F74040B120}" type="parTrans" cxnId="{FBD25689-5E2B-4160-991B-4328D66BB649}">
      <dgm:prSet/>
      <dgm:spPr/>
      <dgm:t>
        <a:bodyPr/>
        <a:lstStyle/>
        <a:p>
          <a:endParaRPr lang="en-GB"/>
        </a:p>
      </dgm:t>
    </dgm:pt>
    <dgm:pt modelId="{3741A78B-C21C-477D-B055-430E1CB18D3D}" type="sibTrans" cxnId="{FBD25689-5E2B-4160-991B-4328D66BB649}">
      <dgm:prSet/>
      <dgm:spPr/>
      <dgm:t>
        <a:bodyPr/>
        <a:lstStyle/>
        <a:p>
          <a:endParaRPr lang="en-GB"/>
        </a:p>
      </dgm:t>
    </dgm:pt>
    <dgm:pt modelId="{0A4CE67A-6215-476E-897C-286F77E2B3D3}">
      <dgm:prSet phldrT="[Text]"/>
      <dgm:spPr/>
      <dgm:t>
        <a:bodyPr/>
        <a:lstStyle/>
        <a:p>
          <a:r>
            <a:rPr lang="en-GB" dirty="0"/>
            <a:t>Relational</a:t>
          </a:r>
        </a:p>
      </dgm:t>
    </dgm:pt>
    <dgm:pt modelId="{14787906-9601-43A1-B870-9CD84DA88988}" type="parTrans" cxnId="{622597D0-52F4-4D9B-82A9-D1DA9630E8C6}">
      <dgm:prSet/>
      <dgm:spPr/>
      <dgm:t>
        <a:bodyPr/>
        <a:lstStyle/>
        <a:p>
          <a:endParaRPr lang="en-GB"/>
        </a:p>
      </dgm:t>
    </dgm:pt>
    <dgm:pt modelId="{8AA165D1-3A27-4BE2-BC6D-7532FB672D81}" type="sibTrans" cxnId="{622597D0-52F4-4D9B-82A9-D1DA9630E8C6}">
      <dgm:prSet/>
      <dgm:spPr/>
      <dgm:t>
        <a:bodyPr/>
        <a:lstStyle/>
        <a:p>
          <a:endParaRPr lang="en-GB"/>
        </a:p>
      </dgm:t>
    </dgm:pt>
    <dgm:pt modelId="{327DDD24-DADF-4E3E-9AE5-A5FC4CCEE07A}">
      <dgm:prSet phldrT="[Text]"/>
      <dgm:spPr/>
      <dgm:t>
        <a:bodyPr/>
        <a:lstStyle/>
        <a:p>
          <a:r>
            <a:rPr lang="en-GB" dirty="0"/>
            <a:t>Compassionate</a:t>
          </a:r>
        </a:p>
      </dgm:t>
    </dgm:pt>
    <dgm:pt modelId="{19096CE1-35CE-47AA-B146-C9214958D050}" type="parTrans" cxnId="{7DD235CF-A3EC-47E8-935D-8FCDC5F195C4}">
      <dgm:prSet/>
      <dgm:spPr/>
      <dgm:t>
        <a:bodyPr/>
        <a:lstStyle/>
        <a:p>
          <a:endParaRPr lang="en-GB"/>
        </a:p>
      </dgm:t>
    </dgm:pt>
    <dgm:pt modelId="{C02ADDF2-A899-4119-9EED-90703CEDBC7B}" type="sibTrans" cxnId="{7DD235CF-A3EC-47E8-935D-8FCDC5F195C4}">
      <dgm:prSet/>
      <dgm:spPr/>
      <dgm:t>
        <a:bodyPr/>
        <a:lstStyle/>
        <a:p>
          <a:endParaRPr lang="en-GB"/>
        </a:p>
      </dgm:t>
    </dgm:pt>
    <dgm:pt modelId="{9B3DA5F1-7F86-42DC-9FF0-111A39661CE7}">
      <dgm:prSet phldrT="[Text]" custT="1"/>
      <dgm:spPr/>
      <dgm:t>
        <a:bodyPr/>
        <a:lstStyle/>
        <a:p>
          <a:r>
            <a:rPr lang="en-GB" sz="1400" dirty="0"/>
            <a:t>Not punishing pupils for regression</a:t>
          </a:r>
        </a:p>
      </dgm:t>
    </dgm:pt>
    <dgm:pt modelId="{BE95C348-55F5-48CC-9D5F-3795AB28B6D6}" type="parTrans" cxnId="{02D9291C-D285-4AA8-8720-44B5361F2D59}">
      <dgm:prSet/>
      <dgm:spPr/>
      <dgm:t>
        <a:bodyPr/>
        <a:lstStyle/>
        <a:p>
          <a:endParaRPr lang="en-GB"/>
        </a:p>
      </dgm:t>
    </dgm:pt>
    <dgm:pt modelId="{765C6D94-0617-47CF-B45A-CFB2E5F71777}" type="sibTrans" cxnId="{02D9291C-D285-4AA8-8720-44B5361F2D59}">
      <dgm:prSet/>
      <dgm:spPr/>
      <dgm:t>
        <a:bodyPr/>
        <a:lstStyle/>
        <a:p>
          <a:endParaRPr lang="en-GB"/>
        </a:p>
      </dgm:t>
    </dgm:pt>
    <dgm:pt modelId="{14AD19F2-E853-4107-9CAE-2E986974207A}">
      <dgm:prSet phldrT="[Text]" custT="1"/>
      <dgm:spPr/>
      <dgm:t>
        <a:bodyPr/>
        <a:lstStyle/>
        <a:p>
          <a:r>
            <a:rPr lang="en-GB" sz="1600" b="1" dirty="0"/>
            <a:t>Relax Kids</a:t>
          </a:r>
        </a:p>
      </dgm:t>
    </dgm:pt>
    <dgm:pt modelId="{056EFA79-8C1D-42E9-B40A-9213EC73DA19}" type="parTrans" cxnId="{1A79F023-B155-4D93-AB5D-11137D8F13AF}">
      <dgm:prSet/>
      <dgm:spPr/>
      <dgm:t>
        <a:bodyPr/>
        <a:lstStyle/>
        <a:p>
          <a:endParaRPr lang="en-GB"/>
        </a:p>
      </dgm:t>
    </dgm:pt>
    <dgm:pt modelId="{391634EF-C9EA-4CAD-800A-934937F4A2E9}" type="sibTrans" cxnId="{1A79F023-B155-4D93-AB5D-11137D8F13AF}">
      <dgm:prSet/>
      <dgm:spPr/>
      <dgm:t>
        <a:bodyPr/>
        <a:lstStyle/>
        <a:p>
          <a:endParaRPr lang="en-GB"/>
        </a:p>
      </dgm:t>
    </dgm:pt>
    <dgm:pt modelId="{9B7FEBFE-223E-45F1-89D8-D5F8A4D56DD1}">
      <dgm:prSet phldrT="[Text]"/>
      <dgm:spPr/>
      <dgm:t>
        <a:bodyPr/>
        <a:lstStyle/>
        <a:p>
          <a:endParaRPr lang="en-GB" sz="1100" dirty="0"/>
        </a:p>
      </dgm:t>
    </dgm:pt>
    <dgm:pt modelId="{F7BEF687-777B-4C98-A488-C8E49DD95AD5}" type="parTrans" cxnId="{6D336265-15AC-4DAA-8952-BC76A9B7BF8C}">
      <dgm:prSet/>
      <dgm:spPr/>
      <dgm:t>
        <a:bodyPr/>
        <a:lstStyle/>
        <a:p>
          <a:endParaRPr lang="en-GB"/>
        </a:p>
      </dgm:t>
    </dgm:pt>
    <dgm:pt modelId="{101E130C-2B55-4244-904D-04075622C0AF}" type="sibTrans" cxnId="{6D336265-15AC-4DAA-8952-BC76A9B7BF8C}">
      <dgm:prSet/>
      <dgm:spPr/>
      <dgm:t>
        <a:bodyPr/>
        <a:lstStyle/>
        <a:p>
          <a:endParaRPr lang="en-GB"/>
        </a:p>
      </dgm:t>
    </dgm:pt>
    <dgm:pt modelId="{6A373C29-B559-46DD-BB0A-2677F616CBF7}">
      <dgm:prSet phldrT="[Text]" custT="1"/>
      <dgm:spPr/>
      <dgm:t>
        <a:bodyPr/>
        <a:lstStyle/>
        <a:p>
          <a:r>
            <a:rPr lang="en-GB" sz="1600" b="1" dirty="0"/>
            <a:t>The role of ‘us’</a:t>
          </a:r>
        </a:p>
      </dgm:t>
    </dgm:pt>
    <dgm:pt modelId="{2A577804-C63D-476A-8CD1-2B22A98A1278}" type="parTrans" cxnId="{044651F4-B0C4-42E2-8972-CF4775D9EB76}">
      <dgm:prSet/>
      <dgm:spPr/>
      <dgm:t>
        <a:bodyPr/>
        <a:lstStyle/>
        <a:p>
          <a:endParaRPr lang="en-GB"/>
        </a:p>
      </dgm:t>
    </dgm:pt>
    <dgm:pt modelId="{4624A823-D8BC-46C5-9025-1E7FAA0B7F2C}" type="sibTrans" cxnId="{044651F4-B0C4-42E2-8972-CF4775D9EB76}">
      <dgm:prSet/>
      <dgm:spPr/>
      <dgm:t>
        <a:bodyPr/>
        <a:lstStyle/>
        <a:p>
          <a:endParaRPr lang="en-GB"/>
        </a:p>
      </dgm:t>
    </dgm:pt>
    <dgm:pt modelId="{74D94977-BAD0-4B00-8073-BF162F3BDB32}">
      <dgm:prSet phldrT="[Text]" custT="1"/>
      <dgm:spPr/>
      <dgm:t>
        <a:bodyPr/>
        <a:lstStyle/>
        <a:p>
          <a:r>
            <a:rPr lang="en-GB" sz="1600" b="1" dirty="0"/>
            <a:t>Making meaningful connections with each child.</a:t>
          </a:r>
        </a:p>
      </dgm:t>
    </dgm:pt>
    <dgm:pt modelId="{05D1F722-EA26-4C81-8A42-7B189D2C5C59}" type="parTrans" cxnId="{7B181F0B-C898-4EEB-98D3-D46A32FF755B}">
      <dgm:prSet/>
      <dgm:spPr/>
      <dgm:t>
        <a:bodyPr/>
        <a:lstStyle/>
        <a:p>
          <a:endParaRPr lang="en-GB"/>
        </a:p>
      </dgm:t>
    </dgm:pt>
    <dgm:pt modelId="{36CB6A61-63CE-4B7C-8482-CFDBF54524EC}" type="sibTrans" cxnId="{7B181F0B-C898-4EEB-98D3-D46A32FF755B}">
      <dgm:prSet/>
      <dgm:spPr/>
      <dgm:t>
        <a:bodyPr/>
        <a:lstStyle/>
        <a:p>
          <a:endParaRPr lang="en-GB"/>
        </a:p>
      </dgm:t>
    </dgm:pt>
    <dgm:pt modelId="{A77576C5-4980-4F84-8D0D-88B0F0BFD2CE}">
      <dgm:prSet phldrT="[Text]" custT="1"/>
      <dgm:spPr/>
      <dgm:t>
        <a:bodyPr/>
        <a:lstStyle/>
        <a:p>
          <a:r>
            <a:rPr lang="en-GB" sz="1100" b="1" dirty="0"/>
            <a:t>Forest Schools</a:t>
          </a:r>
        </a:p>
      </dgm:t>
    </dgm:pt>
    <dgm:pt modelId="{9A9B6425-4672-499D-AC90-129E82A4B708}" type="sibTrans" cxnId="{44168EC0-806B-4E68-9E8F-CB04D1BDEB45}">
      <dgm:prSet/>
      <dgm:spPr/>
      <dgm:t>
        <a:bodyPr/>
        <a:lstStyle/>
        <a:p>
          <a:endParaRPr lang="en-GB"/>
        </a:p>
      </dgm:t>
    </dgm:pt>
    <dgm:pt modelId="{5D086F94-1057-4870-AC66-38FDBDF662B1}" type="parTrans" cxnId="{44168EC0-806B-4E68-9E8F-CB04D1BDEB45}">
      <dgm:prSet/>
      <dgm:spPr/>
      <dgm:t>
        <a:bodyPr/>
        <a:lstStyle/>
        <a:p>
          <a:endParaRPr lang="en-GB"/>
        </a:p>
      </dgm:t>
    </dgm:pt>
    <dgm:pt modelId="{5CA41701-E666-4653-8179-E7DE92759D9A}">
      <dgm:prSet phldrT="[Text]" custT="1"/>
      <dgm:spPr/>
      <dgm:t>
        <a:bodyPr/>
        <a:lstStyle/>
        <a:p>
          <a:r>
            <a:rPr lang="en-GB" sz="1100" b="1" dirty="0"/>
            <a:t>EYFS/KS1 play provision</a:t>
          </a:r>
        </a:p>
      </dgm:t>
    </dgm:pt>
    <dgm:pt modelId="{73D19D07-2ED9-4BD2-B413-9ED21F93979D}" type="parTrans" cxnId="{9CA47C1C-A83E-4B30-B4CB-0FE5AAE4D0A7}">
      <dgm:prSet/>
      <dgm:spPr/>
      <dgm:t>
        <a:bodyPr/>
        <a:lstStyle/>
        <a:p>
          <a:endParaRPr lang="en-GB"/>
        </a:p>
      </dgm:t>
    </dgm:pt>
    <dgm:pt modelId="{3ED8FCA8-415A-46B9-AB99-885FB72E5079}" type="sibTrans" cxnId="{9CA47C1C-A83E-4B30-B4CB-0FE5AAE4D0A7}">
      <dgm:prSet/>
      <dgm:spPr/>
      <dgm:t>
        <a:bodyPr/>
        <a:lstStyle/>
        <a:p>
          <a:endParaRPr lang="en-GB"/>
        </a:p>
      </dgm:t>
    </dgm:pt>
    <dgm:pt modelId="{43A9FC59-7726-4533-A6CA-61601EFC2887}">
      <dgm:prSet phldrT="[Text]" custT="1"/>
      <dgm:spPr/>
      <dgm:t>
        <a:bodyPr/>
        <a:lstStyle/>
        <a:p>
          <a:r>
            <a:rPr lang="en-GB" sz="1100" b="1" dirty="0"/>
            <a:t>KS2- active play at playtimes</a:t>
          </a:r>
        </a:p>
      </dgm:t>
    </dgm:pt>
    <dgm:pt modelId="{52BACD6B-7D3D-4C48-A793-136AD2E132CD}" type="parTrans" cxnId="{B2913DAC-F334-4EE7-A3A7-11FEF4073DDC}">
      <dgm:prSet/>
      <dgm:spPr/>
      <dgm:t>
        <a:bodyPr/>
        <a:lstStyle/>
        <a:p>
          <a:endParaRPr lang="en-GB"/>
        </a:p>
      </dgm:t>
    </dgm:pt>
    <dgm:pt modelId="{821376B9-B3B4-47A7-9B49-DD248BBDBF78}" type="sibTrans" cxnId="{B2913DAC-F334-4EE7-A3A7-11FEF4073DDC}">
      <dgm:prSet/>
      <dgm:spPr/>
      <dgm:t>
        <a:bodyPr/>
        <a:lstStyle/>
        <a:p>
          <a:endParaRPr lang="en-GB"/>
        </a:p>
      </dgm:t>
    </dgm:pt>
    <dgm:pt modelId="{07AFB2EF-21ED-4672-8E9D-51D37E72349C}">
      <dgm:prSet phldrT="[Text]" custT="1"/>
      <dgm:spPr/>
      <dgm:t>
        <a:bodyPr/>
        <a:lstStyle/>
        <a:p>
          <a:r>
            <a:rPr lang="en-GB" sz="1100" b="1" dirty="0"/>
            <a:t>Deconstructed role play/ loose part play in both EYFS/KS1 classroom and in main playground/KS2 classroom</a:t>
          </a:r>
        </a:p>
      </dgm:t>
    </dgm:pt>
    <dgm:pt modelId="{559DC9C6-C549-4645-957B-4AD55BF34CB4}" type="parTrans" cxnId="{7BE4FE2F-3394-4B9D-9329-ABBC5E67BF0F}">
      <dgm:prSet/>
      <dgm:spPr/>
      <dgm:t>
        <a:bodyPr/>
        <a:lstStyle/>
        <a:p>
          <a:endParaRPr lang="en-GB"/>
        </a:p>
      </dgm:t>
    </dgm:pt>
    <dgm:pt modelId="{66CF0CB7-5209-4915-8279-27AB39F89ED9}" type="sibTrans" cxnId="{7BE4FE2F-3394-4B9D-9329-ABBC5E67BF0F}">
      <dgm:prSet/>
      <dgm:spPr/>
      <dgm:t>
        <a:bodyPr/>
        <a:lstStyle/>
        <a:p>
          <a:endParaRPr lang="en-GB"/>
        </a:p>
      </dgm:t>
    </dgm:pt>
    <dgm:pt modelId="{D37A4973-2036-4246-8FEE-76D9B8F16B9E}">
      <dgm:prSet phldrT="[Text]"/>
      <dgm:spPr/>
      <dgm:t>
        <a:bodyPr/>
        <a:lstStyle/>
        <a:p>
          <a:endParaRPr lang="en-GB" sz="800" dirty="0"/>
        </a:p>
      </dgm:t>
    </dgm:pt>
    <dgm:pt modelId="{5700862F-93BE-4210-8A17-26A0B127D3B0}" type="parTrans" cxnId="{596B9AD7-AC5D-4196-A763-171A32DB722C}">
      <dgm:prSet/>
      <dgm:spPr/>
      <dgm:t>
        <a:bodyPr/>
        <a:lstStyle/>
        <a:p>
          <a:endParaRPr lang="en-GB"/>
        </a:p>
      </dgm:t>
    </dgm:pt>
    <dgm:pt modelId="{67E3166F-68B4-4202-9A89-291DA00C9909}" type="sibTrans" cxnId="{596B9AD7-AC5D-4196-A763-171A32DB722C}">
      <dgm:prSet/>
      <dgm:spPr/>
      <dgm:t>
        <a:bodyPr/>
        <a:lstStyle/>
        <a:p>
          <a:endParaRPr lang="en-GB"/>
        </a:p>
      </dgm:t>
    </dgm:pt>
    <dgm:pt modelId="{B42D1327-5C50-4FF9-B12E-D55E15A121C9}">
      <dgm:prSet phldrT="[Text]" custT="1"/>
      <dgm:spPr/>
      <dgm:t>
        <a:bodyPr/>
        <a:lstStyle/>
        <a:p>
          <a:r>
            <a:rPr lang="en-GB" sz="1100" b="1" dirty="0"/>
            <a:t>Home learning activities to be mostly play based</a:t>
          </a:r>
        </a:p>
      </dgm:t>
    </dgm:pt>
    <dgm:pt modelId="{8939B519-2FFA-415D-8A21-9C151FDBD003}" type="parTrans" cxnId="{AF8E1F18-B75D-4189-9396-98C340B9FD7D}">
      <dgm:prSet/>
      <dgm:spPr/>
      <dgm:t>
        <a:bodyPr/>
        <a:lstStyle/>
        <a:p>
          <a:endParaRPr lang="en-GB"/>
        </a:p>
      </dgm:t>
    </dgm:pt>
    <dgm:pt modelId="{4C6784B6-DEC0-4EEC-B815-30DB288D01E7}" type="sibTrans" cxnId="{AF8E1F18-B75D-4189-9396-98C340B9FD7D}">
      <dgm:prSet/>
      <dgm:spPr/>
      <dgm:t>
        <a:bodyPr/>
        <a:lstStyle/>
        <a:p>
          <a:endParaRPr lang="en-GB"/>
        </a:p>
      </dgm:t>
    </dgm:pt>
    <dgm:pt modelId="{D2030C80-E89D-4AE7-A6E8-C9297DE5D49B}">
      <dgm:prSet phldrT="[Text]" custT="1"/>
      <dgm:spPr/>
      <dgm:t>
        <a:bodyPr/>
        <a:lstStyle/>
        <a:p>
          <a:r>
            <a:rPr lang="en-GB" sz="1400" dirty="0"/>
            <a:t>Move away from behaviours and principles of ‘behaviour management’</a:t>
          </a:r>
        </a:p>
      </dgm:t>
    </dgm:pt>
    <dgm:pt modelId="{80F2062A-EB2B-4FE5-860C-5FF3880EC5B5}" type="parTrans" cxnId="{CAB6B91F-299E-45DA-BFB9-1F078633A8AC}">
      <dgm:prSet/>
      <dgm:spPr/>
      <dgm:t>
        <a:bodyPr/>
        <a:lstStyle/>
        <a:p>
          <a:endParaRPr lang="en-GB"/>
        </a:p>
      </dgm:t>
    </dgm:pt>
    <dgm:pt modelId="{A056DE08-1CE4-47D5-833B-6A20CDB86B14}" type="sibTrans" cxnId="{CAB6B91F-299E-45DA-BFB9-1F078633A8AC}">
      <dgm:prSet/>
      <dgm:spPr/>
      <dgm:t>
        <a:bodyPr/>
        <a:lstStyle/>
        <a:p>
          <a:endParaRPr lang="en-GB"/>
        </a:p>
      </dgm:t>
    </dgm:pt>
    <dgm:pt modelId="{D2D7F363-3E5F-4231-82CF-B60DB9ADC433}">
      <dgm:prSet phldrT="[Text]" custT="1"/>
      <dgm:spPr/>
      <dgm:t>
        <a:bodyPr/>
        <a:lstStyle/>
        <a:p>
          <a:r>
            <a:rPr lang="en-GB" sz="1400" dirty="0"/>
            <a:t>Move towards relational policies that support emotional recovery and development.</a:t>
          </a:r>
        </a:p>
      </dgm:t>
    </dgm:pt>
    <dgm:pt modelId="{37C38C6C-4B70-4076-A00E-A7F2AAAAF529}" type="parTrans" cxnId="{3358848F-B4AC-4B85-8AE0-95F31C1C0B07}">
      <dgm:prSet/>
      <dgm:spPr/>
      <dgm:t>
        <a:bodyPr/>
        <a:lstStyle/>
        <a:p>
          <a:endParaRPr lang="en-GB"/>
        </a:p>
      </dgm:t>
    </dgm:pt>
    <dgm:pt modelId="{3CD156F1-33C5-43CF-94CD-5A5BC3DA6280}" type="sibTrans" cxnId="{3358848F-B4AC-4B85-8AE0-95F31C1C0B07}">
      <dgm:prSet/>
      <dgm:spPr/>
      <dgm:t>
        <a:bodyPr/>
        <a:lstStyle/>
        <a:p>
          <a:endParaRPr lang="en-GB"/>
        </a:p>
      </dgm:t>
    </dgm:pt>
    <dgm:pt modelId="{EE6B3B0E-DD74-4AB2-83F2-9F6D3CC0CD34}">
      <dgm:prSet phldrT="[Text]" custT="1"/>
      <dgm:spPr/>
      <dgm:t>
        <a:bodyPr/>
        <a:lstStyle/>
        <a:p>
          <a:r>
            <a:rPr lang="en-GB" sz="1400" dirty="0"/>
            <a:t>Rewards</a:t>
          </a:r>
        </a:p>
      </dgm:t>
    </dgm:pt>
    <dgm:pt modelId="{5905B0EF-1762-45E1-833E-9BB093BF122F}" type="parTrans" cxnId="{A1CEDEF3-3923-4E50-A7E7-180B5712DF9C}">
      <dgm:prSet/>
      <dgm:spPr/>
      <dgm:t>
        <a:bodyPr/>
        <a:lstStyle/>
        <a:p>
          <a:endParaRPr lang="en-GB"/>
        </a:p>
      </dgm:t>
    </dgm:pt>
    <dgm:pt modelId="{E478A150-1C55-4962-841B-C1A87C7E232A}" type="sibTrans" cxnId="{A1CEDEF3-3923-4E50-A7E7-180B5712DF9C}">
      <dgm:prSet/>
      <dgm:spPr/>
      <dgm:t>
        <a:bodyPr/>
        <a:lstStyle/>
        <a:p>
          <a:endParaRPr lang="en-GB"/>
        </a:p>
      </dgm:t>
    </dgm:pt>
    <dgm:pt modelId="{91E7AA2F-765B-4DDA-AA6B-B1EB05656673}">
      <dgm:prSet phldrT="[Text]" custT="1"/>
      <dgm:spPr/>
      <dgm:t>
        <a:bodyPr/>
        <a:lstStyle/>
        <a:p>
          <a:r>
            <a:rPr lang="en-GB" sz="1100" b="1" dirty="0"/>
            <a:t>More opportunities for planned group work</a:t>
          </a:r>
        </a:p>
      </dgm:t>
    </dgm:pt>
    <dgm:pt modelId="{9170C40B-1870-4E5A-ABB1-8E6682D49E5D}" type="sibTrans" cxnId="{2502F18B-EE2B-4E0A-8F64-3C22AA5EA2D3}">
      <dgm:prSet/>
      <dgm:spPr/>
      <dgm:t>
        <a:bodyPr/>
        <a:lstStyle/>
        <a:p>
          <a:endParaRPr lang="en-GB"/>
        </a:p>
      </dgm:t>
    </dgm:pt>
    <dgm:pt modelId="{A708F783-698D-4056-A09A-5F7B96C635D2}" type="parTrans" cxnId="{2502F18B-EE2B-4E0A-8F64-3C22AA5EA2D3}">
      <dgm:prSet/>
      <dgm:spPr/>
      <dgm:t>
        <a:bodyPr/>
        <a:lstStyle/>
        <a:p>
          <a:endParaRPr lang="en-GB"/>
        </a:p>
      </dgm:t>
    </dgm:pt>
    <dgm:pt modelId="{770C5994-3795-45FF-A188-818ABA044679}">
      <dgm:prSet phldrT="[Text]" custT="1"/>
      <dgm:spPr/>
      <dgm:t>
        <a:bodyPr/>
        <a:lstStyle/>
        <a:p>
          <a:r>
            <a:rPr lang="en-GB" sz="1100" b="1" dirty="0"/>
            <a:t>Mixing across school again ( buddy's, eating lunch together, house challenges)</a:t>
          </a:r>
        </a:p>
      </dgm:t>
    </dgm:pt>
    <dgm:pt modelId="{2E5E6BF9-029B-405C-9264-111985C88EF6}" type="parTrans" cxnId="{528D420C-FF90-41BE-8299-21D2736FFCBF}">
      <dgm:prSet/>
      <dgm:spPr/>
      <dgm:t>
        <a:bodyPr/>
        <a:lstStyle/>
        <a:p>
          <a:endParaRPr lang="en-GB"/>
        </a:p>
      </dgm:t>
    </dgm:pt>
    <dgm:pt modelId="{5E5D70D0-A434-43C9-8A2E-6C332E9632AC}" type="sibTrans" cxnId="{528D420C-FF90-41BE-8299-21D2736FFCBF}">
      <dgm:prSet/>
      <dgm:spPr/>
      <dgm:t>
        <a:bodyPr/>
        <a:lstStyle/>
        <a:p>
          <a:endParaRPr lang="en-GB"/>
        </a:p>
      </dgm:t>
    </dgm:pt>
    <dgm:pt modelId="{DAAD22A6-BEFE-47BB-8701-82FAFF6581DD}">
      <dgm:prSet phldrT="[Text]" custT="1"/>
      <dgm:spPr/>
      <dgm:t>
        <a:bodyPr/>
        <a:lstStyle/>
        <a:p>
          <a:r>
            <a:rPr lang="en-GB" sz="1100" b="1" dirty="0"/>
            <a:t>Roles and responsibilities for Oak Trees</a:t>
          </a:r>
        </a:p>
      </dgm:t>
    </dgm:pt>
    <dgm:pt modelId="{BD92BBDF-D298-440B-9739-09F249892ABC}" type="parTrans" cxnId="{C8AC8E09-5C9C-4FFF-B65B-528145C5976C}">
      <dgm:prSet/>
      <dgm:spPr/>
      <dgm:t>
        <a:bodyPr/>
        <a:lstStyle/>
        <a:p>
          <a:endParaRPr lang="en-GB"/>
        </a:p>
      </dgm:t>
    </dgm:pt>
    <dgm:pt modelId="{12CE19C5-936E-46C1-B48F-FE704BC1534A}" type="sibTrans" cxnId="{C8AC8E09-5C9C-4FFF-B65B-528145C5976C}">
      <dgm:prSet/>
      <dgm:spPr/>
      <dgm:t>
        <a:bodyPr/>
        <a:lstStyle/>
        <a:p>
          <a:endParaRPr lang="en-GB"/>
        </a:p>
      </dgm:t>
    </dgm:pt>
    <dgm:pt modelId="{78313868-2508-49C6-A9E8-30F1C1920D2C}">
      <dgm:prSet phldrT="[Text]" custT="1"/>
      <dgm:spPr/>
      <dgm:t>
        <a:bodyPr/>
        <a:lstStyle/>
        <a:p>
          <a:r>
            <a:rPr lang="en-GB" sz="1100" b="1" dirty="0"/>
            <a:t>Young leadership team</a:t>
          </a:r>
        </a:p>
      </dgm:t>
    </dgm:pt>
    <dgm:pt modelId="{5C0F4089-12FF-4945-83F7-8F04B7F9A95D}" type="parTrans" cxnId="{6B9605F9-76EE-4476-B154-A196851A4D1E}">
      <dgm:prSet/>
      <dgm:spPr/>
      <dgm:t>
        <a:bodyPr/>
        <a:lstStyle/>
        <a:p>
          <a:endParaRPr lang="en-GB"/>
        </a:p>
      </dgm:t>
    </dgm:pt>
    <dgm:pt modelId="{9BD324CB-2299-4063-8BBC-D59B4C71E5FC}" type="sibTrans" cxnId="{6B9605F9-76EE-4476-B154-A196851A4D1E}">
      <dgm:prSet/>
      <dgm:spPr/>
      <dgm:t>
        <a:bodyPr/>
        <a:lstStyle/>
        <a:p>
          <a:endParaRPr lang="en-GB"/>
        </a:p>
      </dgm:t>
    </dgm:pt>
    <dgm:pt modelId="{D8BF52F1-230C-4102-8B31-2AA249EB3A3F}" type="pres">
      <dgm:prSet presAssocID="{0E233018-128E-4BBB-BD1F-73AC4D9901E3}" presName="cycleMatrixDiagram" presStyleCnt="0">
        <dgm:presLayoutVars>
          <dgm:chMax val="1"/>
          <dgm:dir/>
          <dgm:animLvl val="lvl"/>
          <dgm:resizeHandles val="exact"/>
        </dgm:presLayoutVars>
      </dgm:prSet>
      <dgm:spPr/>
    </dgm:pt>
    <dgm:pt modelId="{7176C6EF-EC6B-4E5E-9115-539193079398}" type="pres">
      <dgm:prSet presAssocID="{0E233018-128E-4BBB-BD1F-73AC4D9901E3}" presName="children" presStyleCnt="0"/>
      <dgm:spPr/>
    </dgm:pt>
    <dgm:pt modelId="{603FC181-90E2-4995-9877-C3A1F713727F}" type="pres">
      <dgm:prSet presAssocID="{0E233018-128E-4BBB-BD1F-73AC4D9901E3}" presName="child1group" presStyleCnt="0"/>
      <dgm:spPr/>
    </dgm:pt>
    <dgm:pt modelId="{E6E39D2F-B966-4277-8739-7351DF3BDB2D}" type="pres">
      <dgm:prSet presAssocID="{0E233018-128E-4BBB-BD1F-73AC4D9901E3}" presName="child1" presStyleLbl="bgAcc1" presStyleIdx="0" presStyleCnt="4" custScaleX="107920" custScaleY="130383" custLinFactNeighborX="-45232" custLinFactNeighborY="6182"/>
      <dgm:spPr/>
    </dgm:pt>
    <dgm:pt modelId="{CE5A98B1-0CA3-40A9-82FE-61A3B57D5810}" type="pres">
      <dgm:prSet presAssocID="{0E233018-128E-4BBB-BD1F-73AC4D9901E3}" presName="child1Text" presStyleLbl="bgAcc1" presStyleIdx="0" presStyleCnt="4">
        <dgm:presLayoutVars>
          <dgm:bulletEnabled val="1"/>
        </dgm:presLayoutVars>
      </dgm:prSet>
      <dgm:spPr/>
    </dgm:pt>
    <dgm:pt modelId="{524559AD-D332-45A6-8975-FB3ACEA842C8}" type="pres">
      <dgm:prSet presAssocID="{0E233018-128E-4BBB-BD1F-73AC4D9901E3}" presName="child2group" presStyleCnt="0"/>
      <dgm:spPr/>
    </dgm:pt>
    <dgm:pt modelId="{2CE80EE8-5CB5-4FCD-A9CA-AB1B1929FCB9}" type="pres">
      <dgm:prSet presAssocID="{0E233018-128E-4BBB-BD1F-73AC4D9901E3}" presName="child2" presStyleLbl="bgAcc1" presStyleIdx="1" presStyleCnt="4" custScaleX="114045" custScaleY="129960" custLinFactNeighborX="50719" custLinFactNeighborY="8408"/>
      <dgm:spPr/>
    </dgm:pt>
    <dgm:pt modelId="{ABBED8A1-0380-4D2F-91B3-8D7B6917F008}" type="pres">
      <dgm:prSet presAssocID="{0E233018-128E-4BBB-BD1F-73AC4D9901E3}" presName="child2Text" presStyleLbl="bgAcc1" presStyleIdx="1" presStyleCnt="4">
        <dgm:presLayoutVars>
          <dgm:bulletEnabled val="1"/>
        </dgm:presLayoutVars>
      </dgm:prSet>
      <dgm:spPr/>
    </dgm:pt>
    <dgm:pt modelId="{DF7564EE-1C58-4E6B-91A4-45E01F3E1908}" type="pres">
      <dgm:prSet presAssocID="{0E233018-128E-4BBB-BD1F-73AC4D9901E3}" presName="child3group" presStyleCnt="0"/>
      <dgm:spPr/>
    </dgm:pt>
    <dgm:pt modelId="{EEF8B9E8-4FCA-4784-A890-E48AE878EC03}" type="pres">
      <dgm:prSet presAssocID="{0E233018-128E-4BBB-BD1F-73AC4D9901E3}" presName="child3" presStyleLbl="bgAcc1" presStyleIdx="2" presStyleCnt="4" custScaleX="109623" custScaleY="128501" custLinFactNeighborX="47315" custLinFactNeighborY="-13137"/>
      <dgm:spPr/>
    </dgm:pt>
    <dgm:pt modelId="{68176C90-CBFB-4D1D-BFD0-0E61C2441AF2}" type="pres">
      <dgm:prSet presAssocID="{0E233018-128E-4BBB-BD1F-73AC4D9901E3}" presName="child3Text" presStyleLbl="bgAcc1" presStyleIdx="2" presStyleCnt="4">
        <dgm:presLayoutVars>
          <dgm:bulletEnabled val="1"/>
        </dgm:presLayoutVars>
      </dgm:prSet>
      <dgm:spPr/>
    </dgm:pt>
    <dgm:pt modelId="{6E02AE58-27F3-4522-A295-3E0614217E06}" type="pres">
      <dgm:prSet presAssocID="{0E233018-128E-4BBB-BD1F-73AC4D9901E3}" presName="child4group" presStyleCnt="0"/>
      <dgm:spPr/>
    </dgm:pt>
    <dgm:pt modelId="{21135E14-9366-4F5E-981E-5650E8A2B074}" type="pres">
      <dgm:prSet presAssocID="{0E233018-128E-4BBB-BD1F-73AC4D9901E3}" presName="child4" presStyleLbl="bgAcc1" presStyleIdx="3" presStyleCnt="4" custScaleX="116614" custScaleY="212076" custLinFactNeighborX="-40167" custLinFactNeighborY="-9984"/>
      <dgm:spPr/>
    </dgm:pt>
    <dgm:pt modelId="{C8E3812E-1505-427A-95D8-0DC8B505CA92}" type="pres">
      <dgm:prSet presAssocID="{0E233018-128E-4BBB-BD1F-73AC4D9901E3}" presName="child4Text" presStyleLbl="bgAcc1" presStyleIdx="3" presStyleCnt="4">
        <dgm:presLayoutVars>
          <dgm:bulletEnabled val="1"/>
        </dgm:presLayoutVars>
      </dgm:prSet>
      <dgm:spPr/>
    </dgm:pt>
    <dgm:pt modelId="{BAADBD64-6D22-4375-BC6A-8B68E17EF34D}" type="pres">
      <dgm:prSet presAssocID="{0E233018-128E-4BBB-BD1F-73AC4D9901E3}" presName="childPlaceholder" presStyleCnt="0"/>
      <dgm:spPr/>
    </dgm:pt>
    <dgm:pt modelId="{1601454B-4DA1-4B7B-BE34-E38B94867B09}" type="pres">
      <dgm:prSet presAssocID="{0E233018-128E-4BBB-BD1F-73AC4D9901E3}" presName="circle" presStyleCnt="0"/>
      <dgm:spPr/>
    </dgm:pt>
    <dgm:pt modelId="{A44E590D-35B4-43EB-B51B-71CDA63DB589}" type="pres">
      <dgm:prSet presAssocID="{0E233018-128E-4BBB-BD1F-73AC4D9901E3}" presName="quadrant1" presStyleLbl="node1" presStyleIdx="0" presStyleCnt="4">
        <dgm:presLayoutVars>
          <dgm:chMax val="1"/>
          <dgm:bulletEnabled val="1"/>
        </dgm:presLayoutVars>
      </dgm:prSet>
      <dgm:spPr/>
    </dgm:pt>
    <dgm:pt modelId="{1B1C9C8C-8030-46CE-A9C0-E685FC85E7BD}" type="pres">
      <dgm:prSet presAssocID="{0E233018-128E-4BBB-BD1F-73AC4D9901E3}" presName="quadrant2" presStyleLbl="node1" presStyleIdx="1" presStyleCnt="4">
        <dgm:presLayoutVars>
          <dgm:chMax val="1"/>
          <dgm:bulletEnabled val="1"/>
        </dgm:presLayoutVars>
      </dgm:prSet>
      <dgm:spPr/>
    </dgm:pt>
    <dgm:pt modelId="{88A06DDF-B1FB-4B77-B177-99A6F8B9FD3B}" type="pres">
      <dgm:prSet presAssocID="{0E233018-128E-4BBB-BD1F-73AC4D9901E3}" presName="quadrant3" presStyleLbl="node1" presStyleIdx="2" presStyleCnt="4">
        <dgm:presLayoutVars>
          <dgm:chMax val="1"/>
          <dgm:bulletEnabled val="1"/>
        </dgm:presLayoutVars>
      </dgm:prSet>
      <dgm:spPr/>
    </dgm:pt>
    <dgm:pt modelId="{EC814278-ADF0-479C-A308-47D39881D414}" type="pres">
      <dgm:prSet presAssocID="{0E233018-128E-4BBB-BD1F-73AC4D9901E3}" presName="quadrant4" presStyleLbl="node1" presStyleIdx="3" presStyleCnt="4">
        <dgm:presLayoutVars>
          <dgm:chMax val="1"/>
          <dgm:bulletEnabled val="1"/>
        </dgm:presLayoutVars>
      </dgm:prSet>
      <dgm:spPr/>
    </dgm:pt>
    <dgm:pt modelId="{40E82097-0AFD-464F-BD82-AFDBD8360EC3}" type="pres">
      <dgm:prSet presAssocID="{0E233018-128E-4BBB-BD1F-73AC4D9901E3}" presName="quadrantPlaceholder" presStyleCnt="0"/>
      <dgm:spPr/>
    </dgm:pt>
    <dgm:pt modelId="{BD64216C-F68D-4AA8-9B53-4EDAF168CB25}" type="pres">
      <dgm:prSet presAssocID="{0E233018-128E-4BBB-BD1F-73AC4D9901E3}" presName="center1" presStyleLbl="fgShp" presStyleIdx="0" presStyleCnt="2"/>
      <dgm:spPr/>
    </dgm:pt>
    <dgm:pt modelId="{BE844767-DDED-4343-B222-7DE7F7832292}" type="pres">
      <dgm:prSet presAssocID="{0E233018-128E-4BBB-BD1F-73AC4D9901E3}" presName="center2" presStyleLbl="fgShp" presStyleIdx="1" presStyleCnt="2"/>
      <dgm:spPr/>
    </dgm:pt>
  </dgm:ptLst>
  <dgm:cxnLst>
    <dgm:cxn modelId="{02437806-CD11-4754-AA71-DE425D49F704}" type="presOf" srcId="{07AFB2EF-21ED-4672-8E9D-51D37E72349C}" destId="{ABBED8A1-0380-4D2F-91B3-8D7B6917F008}" srcOrd="1" destOrd="3" presId="urn:microsoft.com/office/officeart/2005/8/layout/cycle4"/>
    <dgm:cxn modelId="{C8AC8E09-5C9C-4FFF-B65B-528145C5976C}" srcId="{0A4CE67A-6215-476E-897C-286F77E2B3D3}" destId="{DAAD22A6-BEFE-47BB-8701-82FAFF6581DD}" srcOrd="2" destOrd="0" parTransId="{BD92BBDF-D298-440B-9739-09F249892ABC}" sibTransId="{12CE19C5-936E-46C1-B48F-FE704BC1534A}"/>
    <dgm:cxn modelId="{7B181F0B-C898-4EEB-98D3-D46A32FF755B}" srcId="{DBFC236B-CD16-43AF-8497-CCEAA5A99EF4}" destId="{74D94977-BAD0-4B00-8073-BF162F3BDB32}" srcOrd="3" destOrd="0" parTransId="{05D1F722-EA26-4C81-8A42-7B189D2C5C59}" sibTransId="{36CB6A61-63CE-4B7C-8482-CFDBF54524EC}"/>
    <dgm:cxn modelId="{528D420C-FF90-41BE-8299-21D2736FFCBF}" srcId="{0A4CE67A-6215-476E-897C-286F77E2B3D3}" destId="{770C5994-3795-45FF-A188-818ABA044679}" srcOrd="1" destOrd="0" parTransId="{2E5E6BF9-029B-405C-9264-111985C88EF6}" sibTransId="{5E5D70D0-A434-43C9-8A2E-6C332E9632AC}"/>
    <dgm:cxn modelId="{1FA4A30F-DE49-4BEF-8651-F41C9B521688}" type="presOf" srcId="{B42D1327-5C50-4FF9-B12E-D55E15A121C9}" destId="{2CE80EE8-5CB5-4FCD-A9CA-AB1B1929FCB9}" srcOrd="0" destOrd="4" presId="urn:microsoft.com/office/officeart/2005/8/layout/cycle4"/>
    <dgm:cxn modelId="{AF8E1F18-B75D-4189-9396-98C340B9FD7D}" srcId="{45B7894A-1DB9-415B-9CA6-F666F4CC97B1}" destId="{B42D1327-5C50-4FF9-B12E-D55E15A121C9}" srcOrd="4" destOrd="0" parTransId="{8939B519-2FFA-415D-8A21-9C151FDBD003}" sibTransId="{4C6784B6-DEC0-4EEC-B815-30DB288D01E7}"/>
    <dgm:cxn modelId="{37EA181B-4A27-4D90-BD45-535E6ECBF637}" type="presOf" srcId="{D37A4973-2036-4246-8FEE-76D9B8F16B9E}" destId="{ABBED8A1-0380-4D2F-91B3-8D7B6917F008}" srcOrd="1" destOrd="5" presId="urn:microsoft.com/office/officeart/2005/8/layout/cycle4"/>
    <dgm:cxn modelId="{02D9291C-D285-4AA8-8720-44B5361F2D59}" srcId="{327DDD24-DADF-4E3E-9AE5-A5FC4CCEE07A}" destId="{9B3DA5F1-7F86-42DC-9FF0-111A39661CE7}" srcOrd="0" destOrd="0" parTransId="{BE95C348-55F5-48CC-9D5F-3795AB28B6D6}" sibTransId="{765C6D94-0617-47CF-B45A-CFB2E5F71777}"/>
    <dgm:cxn modelId="{9CA47C1C-A83E-4B30-B4CB-0FE5AAE4D0A7}" srcId="{45B7894A-1DB9-415B-9CA6-F666F4CC97B1}" destId="{5CA41701-E666-4653-8179-E7DE92759D9A}" srcOrd="1" destOrd="0" parTransId="{73D19D07-2ED9-4BD2-B413-9ED21F93979D}" sibTransId="{3ED8FCA8-415A-46B9-AB99-885FB72E5079}"/>
    <dgm:cxn modelId="{C714951D-F7E1-4260-97D6-323F430E11D9}" type="presOf" srcId="{78313868-2508-49C6-A9E8-30F1C1920D2C}" destId="{68176C90-CBFB-4D1D-BFD0-0E61C2441AF2}" srcOrd="1" destOrd="3" presId="urn:microsoft.com/office/officeart/2005/8/layout/cycle4"/>
    <dgm:cxn modelId="{0634631E-4FD8-46F8-8D29-D5979D157694}" type="presOf" srcId="{91E7AA2F-765B-4DDA-AA6B-B1EB05656673}" destId="{EEF8B9E8-4FCA-4784-A890-E48AE878EC03}" srcOrd="0" destOrd="0" presId="urn:microsoft.com/office/officeart/2005/8/layout/cycle4"/>
    <dgm:cxn modelId="{CAB6B91F-299E-45DA-BFB9-1F078633A8AC}" srcId="{327DDD24-DADF-4E3E-9AE5-A5FC4CCEE07A}" destId="{D2030C80-E89D-4AE7-A6E8-C9297DE5D49B}" srcOrd="1" destOrd="0" parTransId="{80F2062A-EB2B-4FE5-860C-5FF3880EC5B5}" sibTransId="{A056DE08-1CE4-47D5-833B-6A20CDB86B14}"/>
    <dgm:cxn modelId="{CF70B621-4071-4C60-B1EF-691313F5192E}" type="presOf" srcId="{12CCF260-E668-4F5D-AC24-07B79C5368F8}" destId="{CE5A98B1-0CA3-40A9-82FE-61A3B57D5810}" srcOrd="1" destOrd="0" presId="urn:microsoft.com/office/officeart/2005/8/layout/cycle4"/>
    <dgm:cxn modelId="{1A79F023-B155-4D93-AB5D-11137D8F13AF}" srcId="{DBFC236B-CD16-43AF-8497-CCEAA5A99EF4}" destId="{14AD19F2-E853-4107-9CAE-2E986974207A}" srcOrd="1" destOrd="0" parTransId="{056EFA79-8C1D-42E9-B40A-9213EC73DA19}" sibTransId="{391634EF-C9EA-4CAD-800A-934937F4A2E9}"/>
    <dgm:cxn modelId="{35E22326-419D-4E21-90E4-45C3D849696D}" type="presOf" srcId="{74D94977-BAD0-4B00-8073-BF162F3BDB32}" destId="{CE5A98B1-0CA3-40A9-82FE-61A3B57D5810}" srcOrd="1" destOrd="3" presId="urn:microsoft.com/office/officeart/2005/8/layout/cycle4"/>
    <dgm:cxn modelId="{7BE4FE2F-3394-4B9D-9329-ABBC5E67BF0F}" srcId="{45B7894A-1DB9-415B-9CA6-F666F4CC97B1}" destId="{07AFB2EF-21ED-4672-8E9D-51D37E72349C}" srcOrd="3" destOrd="0" parTransId="{559DC9C6-C549-4645-957B-4AD55BF34CB4}" sibTransId="{66CF0CB7-5209-4915-8279-27AB39F89ED9}"/>
    <dgm:cxn modelId="{AC79643E-A682-419D-8C41-78D6CF9E7706}" type="presOf" srcId="{D37A4973-2036-4246-8FEE-76D9B8F16B9E}" destId="{2CE80EE8-5CB5-4FCD-A9CA-AB1B1929FCB9}" srcOrd="0" destOrd="5" presId="urn:microsoft.com/office/officeart/2005/8/layout/cycle4"/>
    <dgm:cxn modelId="{5C0CDD60-4C2A-4603-983C-6D985225B615}" type="presOf" srcId="{43A9FC59-7726-4533-A6CA-61601EFC2887}" destId="{2CE80EE8-5CB5-4FCD-A9CA-AB1B1929FCB9}" srcOrd="0" destOrd="2" presId="urn:microsoft.com/office/officeart/2005/8/layout/cycle4"/>
    <dgm:cxn modelId="{EF646E44-3105-49AD-AE85-72E64A77B55F}" type="presOf" srcId="{07AFB2EF-21ED-4672-8E9D-51D37E72349C}" destId="{2CE80EE8-5CB5-4FCD-A9CA-AB1B1929FCB9}" srcOrd="0" destOrd="3" presId="urn:microsoft.com/office/officeart/2005/8/layout/cycle4"/>
    <dgm:cxn modelId="{3B452645-FF9B-47B1-98C4-C71AA1C742FF}" type="presOf" srcId="{D2030C80-E89D-4AE7-A6E8-C9297DE5D49B}" destId="{C8E3812E-1505-427A-95D8-0DC8B505CA92}" srcOrd="1" destOrd="1" presId="urn:microsoft.com/office/officeart/2005/8/layout/cycle4"/>
    <dgm:cxn modelId="{6D336265-15AC-4DAA-8952-BC76A9B7BF8C}" srcId="{DBFC236B-CD16-43AF-8497-CCEAA5A99EF4}" destId="{9B7FEBFE-223E-45F1-89D8-D5F8A4D56DD1}" srcOrd="4" destOrd="0" parTransId="{F7BEF687-777B-4C98-A488-C8E49DD95AD5}" sibTransId="{101E130C-2B55-4244-904D-04075622C0AF}"/>
    <dgm:cxn modelId="{07C27F45-C7DE-4BFC-AB75-C77A0CE3A3F1}" type="presOf" srcId="{327DDD24-DADF-4E3E-9AE5-A5FC4CCEE07A}" destId="{EC814278-ADF0-479C-A308-47D39881D414}" srcOrd="0" destOrd="0" presId="urn:microsoft.com/office/officeart/2005/8/layout/cycle4"/>
    <dgm:cxn modelId="{1F06AE65-A182-4A3A-972C-D5BD6448CB97}" type="presOf" srcId="{DBFC236B-CD16-43AF-8497-CCEAA5A99EF4}" destId="{A44E590D-35B4-43EB-B51B-71CDA63DB589}" srcOrd="0" destOrd="0" presId="urn:microsoft.com/office/officeart/2005/8/layout/cycle4"/>
    <dgm:cxn modelId="{CB431E4A-CFD0-43FA-867F-190A03C36F94}" type="presOf" srcId="{9B7FEBFE-223E-45F1-89D8-D5F8A4D56DD1}" destId="{CE5A98B1-0CA3-40A9-82FE-61A3B57D5810}" srcOrd="1" destOrd="4" presId="urn:microsoft.com/office/officeart/2005/8/layout/cycle4"/>
    <dgm:cxn modelId="{90DE114B-9489-464C-882B-2E60FFFA9820}" type="presOf" srcId="{14AD19F2-E853-4107-9CAE-2E986974207A}" destId="{E6E39D2F-B966-4277-8739-7351DF3BDB2D}" srcOrd="0" destOrd="1" presId="urn:microsoft.com/office/officeart/2005/8/layout/cycle4"/>
    <dgm:cxn modelId="{2827E06F-DBAD-47B4-B39B-5A37A3BEC05B}" type="presOf" srcId="{14AD19F2-E853-4107-9CAE-2E986974207A}" destId="{CE5A98B1-0CA3-40A9-82FE-61A3B57D5810}" srcOrd="1" destOrd="1" presId="urn:microsoft.com/office/officeart/2005/8/layout/cycle4"/>
    <dgm:cxn modelId="{095ADE52-AB89-413F-84F1-E925A2F4DB9A}" type="presOf" srcId="{12CCF260-E668-4F5D-AC24-07B79C5368F8}" destId="{E6E39D2F-B966-4277-8739-7351DF3BDB2D}" srcOrd="0" destOrd="0" presId="urn:microsoft.com/office/officeart/2005/8/layout/cycle4"/>
    <dgm:cxn modelId="{A4EBB177-F3B7-4034-808A-1E5AE03CF13B}" type="presOf" srcId="{5CA41701-E666-4653-8179-E7DE92759D9A}" destId="{ABBED8A1-0380-4D2F-91B3-8D7B6917F008}" srcOrd="1" destOrd="1" presId="urn:microsoft.com/office/officeart/2005/8/layout/cycle4"/>
    <dgm:cxn modelId="{4D8ED777-47EB-45D1-AE19-B08135D1618D}" type="presOf" srcId="{91E7AA2F-765B-4DDA-AA6B-B1EB05656673}" destId="{68176C90-CBFB-4D1D-BFD0-0E61C2441AF2}" srcOrd="1" destOrd="0" presId="urn:microsoft.com/office/officeart/2005/8/layout/cycle4"/>
    <dgm:cxn modelId="{F089A379-A6C8-48F0-AE03-15CFEA04F688}" srcId="{DBFC236B-CD16-43AF-8497-CCEAA5A99EF4}" destId="{12CCF260-E668-4F5D-AC24-07B79C5368F8}" srcOrd="0" destOrd="0" parTransId="{5541A8DC-F94C-4943-A827-7B8E21D98D51}" sibTransId="{4B0ACAC6-3F37-4EF0-A1B6-2AB9E7EAFD6B}"/>
    <dgm:cxn modelId="{8B569B5A-1C44-495A-98CB-8D13E54D3DB4}" type="presOf" srcId="{0E233018-128E-4BBB-BD1F-73AC4D9901E3}" destId="{D8BF52F1-230C-4102-8B31-2AA249EB3A3F}" srcOrd="0" destOrd="0" presId="urn:microsoft.com/office/officeart/2005/8/layout/cycle4"/>
    <dgm:cxn modelId="{B7CEED7A-7C85-44C6-9302-A49CF6385AF4}" type="presOf" srcId="{43A9FC59-7726-4533-A6CA-61601EFC2887}" destId="{ABBED8A1-0380-4D2F-91B3-8D7B6917F008}" srcOrd="1" destOrd="2" presId="urn:microsoft.com/office/officeart/2005/8/layout/cycle4"/>
    <dgm:cxn modelId="{87784F81-D988-424A-BD52-8D67A8B6610A}" type="presOf" srcId="{5CA41701-E666-4653-8179-E7DE92759D9A}" destId="{2CE80EE8-5CB5-4FCD-A9CA-AB1B1929FCB9}" srcOrd="0" destOrd="1" presId="urn:microsoft.com/office/officeart/2005/8/layout/cycle4"/>
    <dgm:cxn modelId="{AC519A81-277C-41DA-AFB7-C4DD8EB25583}" type="presOf" srcId="{DAAD22A6-BEFE-47BB-8701-82FAFF6581DD}" destId="{68176C90-CBFB-4D1D-BFD0-0E61C2441AF2}" srcOrd="1" destOrd="2" presId="urn:microsoft.com/office/officeart/2005/8/layout/cycle4"/>
    <dgm:cxn modelId="{532E7C88-94F7-43D8-A33F-731DA2A25F5C}" type="presOf" srcId="{D2030C80-E89D-4AE7-A6E8-C9297DE5D49B}" destId="{21135E14-9366-4F5E-981E-5650E8A2B074}" srcOrd="0" destOrd="1" presId="urn:microsoft.com/office/officeart/2005/8/layout/cycle4"/>
    <dgm:cxn modelId="{FBD25689-5E2B-4160-991B-4328D66BB649}" srcId="{0E233018-128E-4BBB-BD1F-73AC4D9901E3}" destId="{45B7894A-1DB9-415B-9CA6-F666F4CC97B1}" srcOrd="1" destOrd="0" parTransId="{1AB85EFB-558A-485C-B967-92F74040B120}" sibTransId="{3741A78B-C21C-477D-B055-430E1CB18D3D}"/>
    <dgm:cxn modelId="{2502F18B-EE2B-4E0A-8F64-3C22AA5EA2D3}" srcId="{0A4CE67A-6215-476E-897C-286F77E2B3D3}" destId="{91E7AA2F-765B-4DDA-AA6B-B1EB05656673}" srcOrd="0" destOrd="0" parTransId="{A708F783-698D-4056-A09A-5F7B96C635D2}" sibTransId="{9170C40B-1870-4E5A-ABB1-8E6682D49E5D}"/>
    <dgm:cxn modelId="{B8B9EB8D-8D69-4067-8108-2A4DEDC7D0DA}" type="presOf" srcId="{B42D1327-5C50-4FF9-B12E-D55E15A121C9}" destId="{ABBED8A1-0380-4D2F-91B3-8D7B6917F008}" srcOrd="1" destOrd="4" presId="urn:microsoft.com/office/officeart/2005/8/layout/cycle4"/>
    <dgm:cxn modelId="{3358848F-B4AC-4B85-8AE0-95F31C1C0B07}" srcId="{327DDD24-DADF-4E3E-9AE5-A5FC4CCEE07A}" destId="{D2D7F363-3E5F-4231-82CF-B60DB9ADC433}" srcOrd="2" destOrd="0" parTransId="{37C38C6C-4B70-4076-A00E-A7F2AAAAF529}" sibTransId="{3CD156F1-33C5-43CF-94CD-5A5BC3DA6280}"/>
    <dgm:cxn modelId="{0EAC7D95-2A50-435D-B898-9B9789E9ABC3}" type="presOf" srcId="{78313868-2508-49C6-A9E8-30F1C1920D2C}" destId="{EEF8B9E8-4FCA-4784-A890-E48AE878EC03}" srcOrd="0" destOrd="3" presId="urn:microsoft.com/office/officeart/2005/8/layout/cycle4"/>
    <dgm:cxn modelId="{991B519B-2622-4BCA-AE18-88171D2FCE65}" type="presOf" srcId="{D2D7F363-3E5F-4231-82CF-B60DB9ADC433}" destId="{21135E14-9366-4F5E-981E-5650E8A2B074}" srcOrd="0" destOrd="2" presId="urn:microsoft.com/office/officeart/2005/8/layout/cycle4"/>
    <dgm:cxn modelId="{B2913DAC-F334-4EE7-A3A7-11FEF4073DDC}" srcId="{45B7894A-1DB9-415B-9CA6-F666F4CC97B1}" destId="{43A9FC59-7726-4533-A6CA-61601EFC2887}" srcOrd="2" destOrd="0" parTransId="{52BACD6B-7D3D-4C48-A793-136AD2E132CD}" sibTransId="{821376B9-B3B4-47A7-9B49-DD248BBDBF78}"/>
    <dgm:cxn modelId="{9BF1E7B2-146E-4B06-BE18-64B39E3B9B6E}" srcId="{0E233018-128E-4BBB-BD1F-73AC4D9901E3}" destId="{DBFC236B-CD16-43AF-8497-CCEAA5A99EF4}" srcOrd="0" destOrd="0" parTransId="{7F90033C-D112-4393-8EBA-89104B4D0F66}" sibTransId="{16FF52FB-0745-4140-AA37-FF43778D0E20}"/>
    <dgm:cxn modelId="{2F39D3B6-240E-4EE3-91F6-A73BE6240DE2}" type="presOf" srcId="{9B3DA5F1-7F86-42DC-9FF0-111A39661CE7}" destId="{21135E14-9366-4F5E-981E-5650E8A2B074}" srcOrd="0" destOrd="0" presId="urn:microsoft.com/office/officeart/2005/8/layout/cycle4"/>
    <dgm:cxn modelId="{AE834EB7-14BF-4AEA-997F-95CA749FBA72}" type="presOf" srcId="{0A4CE67A-6215-476E-897C-286F77E2B3D3}" destId="{88A06DDF-B1FB-4B77-B177-99A6F8B9FD3B}" srcOrd="0" destOrd="0" presId="urn:microsoft.com/office/officeart/2005/8/layout/cycle4"/>
    <dgm:cxn modelId="{C17D52BC-57A8-4173-8417-B3D724B887DD}" type="presOf" srcId="{A77576C5-4980-4F84-8D0D-88B0F0BFD2CE}" destId="{2CE80EE8-5CB5-4FCD-A9CA-AB1B1929FCB9}" srcOrd="0" destOrd="0" presId="urn:microsoft.com/office/officeart/2005/8/layout/cycle4"/>
    <dgm:cxn modelId="{44168EC0-806B-4E68-9E8F-CB04D1BDEB45}" srcId="{45B7894A-1DB9-415B-9CA6-F666F4CC97B1}" destId="{A77576C5-4980-4F84-8D0D-88B0F0BFD2CE}" srcOrd="0" destOrd="0" parTransId="{5D086F94-1057-4870-AC66-38FDBDF662B1}" sibTransId="{9A9B6425-4672-499D-AC90-129E82A4B708}"/>
    <dgm:cxn modelId="{ABAF9CC1-12DE-4B93-8DCE-09E5E0CBD462}" type="presOf" srcId="{6A373C29-B559-46DD-BB0A-2677F616CBF7}" destId="{CE5A98B1-0CA3-40A9-82FE-61A3B57D5810}" srcOrd="1" destOrd="2" presId="urn:microsoft.com/office/officeart/2005/8/layout/cycle4"/>
    <dgm:cxn modelId="{7DD235CF-A3EC-47E8-935D-8FCDC5F195C4}" srcId="{0E233018-128E-4BBB-BD1F-73AC4D9901E3}" destId="{327DDD24-DADF-4E3E-9AE5-A5FC4CCEE07A}" srcOrd="3" destOrd="0" parTransId="{19096CE1-35CE-47AA-B146-C9214958D050}" sibTransId="{C02ADDF2-A899-4119-9EED-90703CEDBC7B}"/>
    <dgm:cxn modelId="{622597D0-52F4-4D9B-82A9-D1DA9630E8C6}" srcId="{0E233018-128E-4BBB-BD1F-73AC4D9901E3}" destId="{0A4CE67A-6215-476E-897C-286F77E2B3D3}" srcOrd="2" destOrd="0" parTransId="{14787906-9601-43A1-B870-9CD84DA88988}" sibTransId="{8AA165D1-3A27-4BE2-BC6D-7532FB672D81}"/>
    <dgm:cxn modelId="{715749D7-4E8A-43E5-B449-79C84B8F6BAC}" type="presOf" srcId="{770C5994-3795-45FF-A188-818ABA044679}" destId="{68176C90-CBFB-4D1D-BFD0-0E61C2441AF2}" srcOrd="1" destOrd="1" presId="urn:microsoft.com/office/officeart/2005/8/layout/cycle4"/>
    <dgm:cxn modelId="{596B9AD7-AC5D-4196-A763-171A32DB722C}" srcId="{45B7894A-1DB9-415B-9CA6-F666F4CC97B1}" destId="{D37A4973-2036-4246-8FEE-76D9B8F16B9E}" srcOrd="5" destOrd="0" parTransId="{5700862F-93BE-4210-8A17-26A0B127D3B0}" sibTransId="{67E3166F-68B4-4202-9A89-291DA00C9909}"/>
    <dgm:cxn modelId="{4360B7DC-0D63-4FFD-AC8C-9A58BFC3B5FC}" type="presOf" srcId="{EE6B3B0E-DD74-4AB2-83F2-9F6D3CC0CD34}" destId="{C8E3812E-1505-427A-95D8-0DC8B505CA92}" srcOrd="1" destOrd="3" presId="urn:microsoft.com/office/officeart/2005/8/layout/cycle4"/>
    <dgm:cxn modelId="{3AFBCADC-543A-466B-8926-7C778625E0F0}" type="presOf" srcId="{DAAD22A6-BEFE-47BB-8701-82FAFF6581DD}" destId="{EEF8B9E8-4FCA-4784-A890-E48AE878EC03}" srcOrd="0" destOrd="2" presId="urn:microsoft.com/office/officeart/2005/8/layout/cycle4"/>
    <dgm:cxn modelId="{4D5B3ADE-2706-4AD7-8716-D02C4F73244A}" type="presOf" srcId="{6A373C29-B559-46DD-BB0A-2677F616CBF7}" destId="{E6E39D2F-B966-4277-8739-7351DF3BDB2D}" srcOrd="0" destOrd="2" presId="urn:microsoft.com/office/officeart/2005/8/layout/cycle4"/>
    <dgm:cxn modelId="{012D4CDE-EEA4-441C-AD67-84D9BBA3D645}" type="presOf" srcId="{74D94977-BAD0-4B00-8073-BF162F3BDB32}" destId="{E6E39D2F-B966-4277-8739-7351DF3BDB2D}" srcOrd="0" destOrd="3" presId="urn:microsoft.com/office/officeart/2005/8/layout/cycle4"/>
    <dgm:cxn modelId="{4BCE8FE5-2E28-4226-9A09-AE695E65FFC9}" type="presOf" srcId="{770C5994-3795-45FF-A188-818ABA044679}" destId="{EEF8B9E8-4FCA-4784-A890-E48AE878EC03}" srcOrd="0" destOrd="1" presId="urn:microsoft.com/office/officeart/2005/8/layout/cycle4"/>
    <dgm:cxn modelId="{1171D9EC-F74F-4718-99EE-9A82C40E7A63}" type="presOf" srcId="{9B3DA5F1-7F86-42DC-9FF0-111A39661CE7}" destId="{C8E3812E-1505-427A-95D8-0DC8B505CA92}" srcOrd="1" destOrd="0" presId="urn:microsoft.com/office/officeart/2005/8/layout/cycle4"/>
    <dgm:cxn modelId="{C588FCEC-2723-4103-817A-D7BF37D5444B}" type="presOf" srcId="{45B7894A-1DB9-415B-9CA6-F666F4CC97B1}" destId="{1B1C9C8C-8030-46CE-A9C0-E685FC85E7BD}" srcOrd="0" destOrd="0" presId="urn:microsoft.com/office/officeart/2005/8/layout/cycle4"/>
    <dgm:cxn modelId="{4C4B4BEF-A355-499A-9BA2-EC8870C6BA2E}" type="presOf" srcId="{D2D7F363-3E5F-4231-82CF-B60DB9ADC433}" destId="{C8E3812E-1505-427A-95D8-0DC8B505CA92}" srcOrd="1" destOrd="2" presId="urn:microsoft.com/office/officeart/2005/8/layout/cycle4"/>
    <dgm:cxn modelId="{A1CEDEF3-3923-4E50-A7E7-180B5712DF9C}" srcId="{327DDD24-DADF-4E3E-9AE5-A5FC4CCEE07A}" destId="{EE6B3B0E-DD74-4AB2-83F2-9F6D3CC0CD34}" srcOrd="3" destOrd="0" parTransId="{5905B0EF-1762-45E1-833E-9BB093BF122F}" sibTransId="{E478A150-1C55-4962-841B-C1A87C7E232A}"/>
    <dgm:cxn modelId="{044651F4-B0C4-42E2-8972-CF4775D9EB76}" srcId="{DBFC236B-CD16-43AF-8497-CCEAA5A99EF4}" destId="{6A373C29-B559-46DD-BB0A-2677F616CBF7}" srcOrd="2" destOrd="0" parTransId="{2A577804-C63D-476A-8CD1-2B22A98A1278}" sibTransId="{4624A823-D8BC-46C5-9025-1E7FAA0B7F2C}"/>
    <dgm:cxn modelId="{74D758F8-9CE9-4E86-995D-46B4D73D00BC}" type="presOf" srcId="{9B7FEBFE-223E-45F1-89D8-D5F8A4D56DD1}" destId="{E6E39D2F-B966-4277-8739-7351DF3BDB2D}" srcOrd="0" destOrd="4" presId="urn:microsoft.com/office/officeart/2005/8/layout/cycle4"/>
    <dgm:cxn modelId="{6B9605F9-76EE-4476-B154-A196851A4D1E}" srcId="{0A4CE67A-6215-476E-897C-286F77E2B3D3}" destId="{78313868-2508-49C6-A9E8-30F1C1920D2C}" srcOrd="3" destOrd="0" parTransId="{5C0F4089-12FF-4945-83F7-8F04B7F9A95D}" sibTransId="{9BD324CB-2299-4063-8BBC-D59B4C71E5FC}"/>
    <dgm:cxn modelId="{524950FA-6121-49EB-A93B-C5EB6302126C}" type="presOf" srcId="{EE6B3B0E-DD74-4AB2-83F2-9F6D3CC0CD34}" destId="{21135E14-9366-4F5E-981E-5650E8A2B074}" srcOrd="0" destOrd="3" presId="urn:microsoft.com/office/officeart/2005/8/layout/cycle4"/>
    <dgm:cxn modelId="{A8DCC4FD-116B-4122-87C7-7A149D7C7270}" type="presOf" srcId="{A77576C5-4980-4F84-8D0D-88B0F0BFD2CE}" destId="{ABBED8A1-0380-4D2F-91B3-8D7B6917F008}" srcOrd="1" destOrd="0" presId="urn:microsoft.com/office/officeart/2005/8/layout/cycle4"/>
    <dgm:cxn modelId="{848B564A-BB49-4887-8604-6AE81AC62935}" type="presParOf" srcId="{D8BF52F1-230C-4102-8B31-2AA249EB3A3F}" destId="{7176C6EF-EC6B-4E5E-9115-539193079398}" srcOrd="0" destOrd="0" presId="urn:microsoft.com/office/officeart/2005/8/layout/cycle4"/>
    <dgm:cxn modelId="{D34FCDC4-64C3-4B84-AE8B-0C9EF9F20533}" type="presParOf" srcId="{7176C6EF-EC6B-4E5E-9115-539193079398}" destId="{603FC181-90E2-4995-9877-C3A1F713727F}" srcOrd="0" destOrd="0" presId="urn:microsoft.com/office/officeart/2005/8/layout/cycle4"/>
    <dgm:cxn modelId="{947E58DB-EAC5-49FA-8B7A-F1FC6B385864}" type="presParOf" srcId="{603FC181-90E2-4995-9877-C3A1F713727F}" destId="{E6E39D2F-B966-4277-8739-7351DF3BDB2D}" srcOrd="0" destOrd="0" presId="urn:microsoft.com/office/officeart/2005/8/layout/cycle4"/>
    <dgm:cxn modelId="{AB4EC690-1846-40FA-B90F-872367D53CA2}" type="presParOf" srcId="{603FC181-90E2-4995-9877-C3A1F713727F}" destId="{CE5A98B1-0CA3-40A9-82FE-61A3B57D5810}" srcOrd="1" destOrd="0" presId="urn:microsoft.com/office/officeart/2005/8/layout/cycle4"/>
    <dgm:cxn modelId="{584EBE24-1915-4D7A-AACA-279E32E16912}" type="presParOf" srcId="{7176C6EF-EC6B-4E5E-9115-539193079398}" destId="{524559AD-D332-45A6-8975-FB3ACEA842C8}" srcOrd="1" destOrd="0" presId="urn:microsoft.com/office/officeart/2005/8/layout/cycle4"/>
    <dgm:cxn modelId="{B791CDD8-625D-4304-B153-1FC363D7D502}" type="presParOf" srcId="{524559AD-D332-45A6-8975-FB3ACEA842C8}" destId="{2CE80EE8-5CB5-4FCD-A9CA-AB1B1929FCB9}" srcOrd="0" destOrd="0" presId="urn:microsoft.com/office/officeart/2005/8/layout/cycle4"/>
    <dgm:cxn modelId="{AF93392D-C243-49B0-9BDF-06E6886AA91D}" type="presParOf" srcId="{524559AD-D332-45A6-8975-FB3ACEA842C8}" destId="{ABBED8A1-0380-4D2F-91B3-8D7B6917F008}" srcOrd="1" destOrd="0" presId="urn:microsoft.com/office/officeart/2005/8/layout/cycle4"/>
    <dgm:cxn modelId="{9B2D6C37-E173-45CB-A951-3E8F2D5C9444}" type="presParOf" srcId="{7176C6EF-EC6B-4E5E-9115-539193079398}" destId="{DF7564EE-1C58-4E6B-91A4-45E01F3E1908}" srcOrd="2" destOrd="0" presId="urn:microsoft.com/office/officeart/2005/8/layout/cycle4"/>
    <dgm:cxn modelId="{1593C5AC-4932-4A84-938A-974BE3C16847}" type="presParOf" srcId="{DF7564EE-1C58-4E6B-91A4-45E01F3E1908}" destId="{EEF8B9E8-4FCA-4784-A890-E48AE878EC03}" srcOrd="0" destOrd="0" presId="urn:microsoft.com/office/officeart/2005/8/layout/cycle4"/>
    <dgm:cxn modelId="{7525B990-3DE7-4FDC-B450-D0912F75DA18}" type="presParOf" srcId="{DF7564EE-1C58-4E6B-91A4-45E01F3E1908}" destId="{68176C90-CBFB-4D1D-BFD0-0E61C2441AF2}" srcOrd="1" destOrd="0" presId="urn:microsoft.com/office/officeart/2005/8/layout/cycle4"/>
    <dgm:cxn modelId="{39108B2B-BA89-4EC3-9739-078B6FF73437}" type="presParOf" srcId="{7176C6EF-EC6B-4E5E-9115-539193079398}" destId="{6E02AE58-27F3-4522-A295-3E0614217E06}" srcOrd="3" destOrd="0" presId="urn:microsoft.com/office/officeart/2005/8/layout/cycle4"/>
    <dgm:cxn modelId="{28B7D85A-1122-4473-A807-8F6AF6F09088}" type="presParOf" srcId="{6E02AE58-27F3-4522-A295-3E0614217E06}" destId="{21135E14-9366-4F5E-981E-5650E8A2B074}" srcOrd="0" destOrd="0" presId="urn:microsoft.com/office/officeart/2005/8/layout/cycle4"/>
    <dgm:cxn modelId="{9379F37A-BE2F-455A-8D0F-080F1055F498}" type="presParOf" srcId="{6E02AE58-27F3-4522-A295-3E0614217E06}" destId="{C8E3812E-1505-427A-95D8-0DC8B505CA92}" srcOrd="1" destOrd="0" presId="urn:microsoft.com/office/officeart/2005/8/layout/cycle4"/>
    <dgm:cxn modelId="{E5426AC9-FCC2-4D96-8924-E6FD09F98780}" type="presParOf" srcId="{7176C6EF-EC6B-4E5E-9115-539193079398}" destId="{BAADBD64-6D22-4375-BC6A-8B68E17EF34D}" srcOrd="4" destOrd="0" presId="urn:microsoft.com/office/officeart/2005/8/layout/cycle4"/>
    <dgm:cxn modelId="{EE8B4404-5A27-4A49-9173-E62D4CF1ED5E}" type="presParOf" srcId="{D8BF52F1-230C-4102-8B31-2AA249EB3A3F}" destId="{1601454B-4DA1-4B7B-BE34-E38B94867B09}" srcOrd="1" destOrd="0" presId="urn:microsoft.com/office/officeart/2005/8/layout/cycle4"/>
    <dgm:cxn modelId="{7FBFAFB8-5893-400D-B22E-B8ACD749AFA0}" type="presParOf" srcId="{1601454B-4DA1-4B7B-BE34-E38B94867B09}" destId="{A44E590D-35B4-43EB-B51B-71CDA63DB589}" srcOrd="0" destOrd="0" presId="urn:microsoft.com/office/officeart/2005/8/layout/cycle4"/>
    <dgm:cxn modelId="{5687355C-1703-4C1F-9D9B-45B23235AFB7}" type="presParOf" srcId="{1601454B-4DA1-4B7B-BE34-E38B94867B09}" destId="{1B1C9C8C-8030-46CE-A9C0-E685FC85E7BD}" srcOrd="1" destOrd="0" presId="urn:microsoft.com/office/officeart/2005/8/layout/cycle4"/>
    <dgm:cxn modelId="{C5407D69-880B-4620-9840-15BAC92FDFC7}" type="presParOf" srcId="{1601454B-4DA1-4B7B-BE34-E38B94867B09}" destId="{88A06DDF-B1FB-4B77-B177-99A6F8B9FD3B}" srcOrd="2" destOrd="0" presId="urn:microsoft.com/office/officeart/2005/8/layout/cycle4"/>
    <dgm:cxn modelId="{F063C669-FCBE-458F-BC8D-6C8E980433D4}" type="presParOf" srcId="{1601454B-4DA1-4B7B-BE34-E38B94867B09}" destId="{EC814278-ADF0-479C-A308-47D39881D414}" srcOrd="3" destOrd="0" presId="urn:microsoft.com/office/officeart/2005/8/layout/cycle4"/>
    <dgm:cxn modelId="{E12C0AF6-8DBF-4EF7-8CE9-90AE072E7E9B}" type="presParOf" srcId="{1601454B-4DA1-4B7B-BE34-E38B94867B09}" destId="{40E82097-0AFD-464F-BD82-AFDBD8360EC3}" srcOrd="4" destOrd="0" presId="urn:microsoft.com/office/officeart/2005/8/layout/cycle4"/>
    <dgm:cxn modelId="{72446B37-CD95-4250-86ED-10AE9191E3E1}" type="presParOf" srcId="{D8BF52F1-230C-4102-8B31-2AA249EB3A3F}" destId="{BD64216C-F68D-4AA8-9B53-4EDAF168CB25}" srcOrd="2" destOrd="0" presId="urn:microsoft.com/office/officeart/2005/8/layout/cycle4"/>
    <dgm:cxn modelId="{21D19F56-62C7-4328-BCAB-CBCF8ECBFC7C}" type="presParOf" srcId="{D8BF52F1-230C-4102-8B31-2AA249EB3A3F}" destId="{BE844767-DDED-4343-B222-7DE7F783229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77E25-3A88-4865-94C4-53AD4A257E4C}">
      <dsp:nvSpPr>
        <dsp:cNvPr id="0" name=""/>
        <dsp:cNvSpPr/>
      </dsp:nvSpPr>
      <dsp:spPr>
        <a:xfrm>
          <a:off x="0" y="28223"/>
          <a:ext cx="6263640" cy="2691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children will be so far behind academically when they return.” We constantly hear this refrain from the government and in the press. This is incompatible with the process of recovery from loss, trauma, anxiety and grief. It is more about the results culture that so many schools, and society in general, are steeped in. </a:t>
          </a:r>
        </a:p>
      </dsp:txBody>
      <dsp:txXfrm>
        <a:off x="131364" y="159587"/>
        <a:ext cx="6000912" cy="2428272"/>
      </dsp:txXfrm>
    </dsp:sp>
    <dsp:sp modelId="{397D3ED0-88CF-404F-8501-45BEB3793957}">
      <dsp:nvSpPr>
        <dsp:cNvPr id="0" name=""/>
        <dsp:cNvSpPr/>
      </dsp:nvSpPr>
      <dsp:spPr>
        <a:xfrm>
          <a:off x="0" y="2785464"/>
          <a:ext cx="6263640" cy="26910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We have an opportunity now to develop new ways, which put the child, his/her overall well-being and secure development at the center of education. Without this, academic results can have no authentic meaning or personal value to the child going forward into the world of secondary school, adulthood and work. </a:t>
          </a:r>
        </a:p>
      </dsp:txBody>
      <dsp:txXfrm>
        <a:off x="131364" y="2916828"/>
        <a:ext cx="6000912" cy="2428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BD010-9763-45AD-A267-EC88D16E1804}">
      <dsp:nvSpPr>
        <dsp:cNvPr id="0" name=""/>
        <dsp:cNvSpPr/>
      </dsp:nvSpPr>
      <dsp:spPr>
        <a:xfrm>
          <a:off x="0" y="0"/>
          <a:ext cx="769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25D0E3-0842-4C7A-B191-7A3EE00AF51F}">
      <dsp:nvSpPr>
        <dsp:cNvPr id="0" name=""/>
        <dsp:cNvSpPr/>
      </dsp:nvSpPr>
      <dsp:spPr>
        <a:xfrm>
          <a:off x="0" y="0"/>
          <a:ext cx="7696200"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The primary focus of schools at this time should be to embark on a long, sometimes challenging, journey with each individual child, through a process of re-engagement, reconnection, which guides and supports them back to being ready to learn, able to settle to learn and fully engaged with learning.</a:t>
          </a:r>
        </a:p>
      </dsp:txBody>
      <dsp:txXfrm>
        <a:off x="0" y="0"/>
        <a:ext cx="7696200" cy="2362199"/>
      </dsp:txXfrm>
    </dsp:sp>
    <dsp:sp modelId="{45DBCEAC-805A-47F4-BDC3-90E09AEAD784}">
      <dsp:nvSpPr>
        <dsp:cNvPr id="0" name=""/>
        <dsp:cNvSpPr/>
      </dsp:nvSpPr>
      <dsp:spPr>
        <a:xfrm>
          <a:off x="0" y="2362199"/>
          <a:ext cx="7696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147583-C046-4417-B1DC-270DB9BD1D4A}">
      <dsp:nvSpPr>
        <dsp:cNvPr id="0" name=""/>
        <dsp:cNvSpPr/>
      </dsp:nvSpPr>
      <dsp:spPr>
        <a:xfrm>
          <a:off x="0" y="2362199"/>
          <a:ext cx="7696200" cy="2362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This, I believe, means that we focus on relationships, play, therapy/healing, and compassion. </a:t>
          </a:r>
        </a:p>
      </dsp:txBody>
      <dsp:txXfrm>
        <a:off x="0" y="2362199"/>
        <a:ext cx="7696200" cy="2362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48F0E-944D-496A-87A2-2EDABD4E5060}">
      <dsp:nvSpPr>
        <dsp:cNvPr id="0" name=""/>
        <dsp:cNvSpPr/>
      </dsp:nvSpPr>
      <dsp:spPr>
        <a:xfrm>
          <a:off x="4243" y="1892559"/>
          <a:ext cx="1268338" cy="18668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Trauma always falls hardest on still-developing children. The notion that they are naturally resilient is supported by zero research evidence.</a:t>
          </a:r>
          <a:endParaRPr lang="en-US" sz="1200" kern="1200"/>
        </a:p>
      </dsp:txBody>
      <dsp:txXfrm>
        <a:off x="41391" y="1929707"/>
        <a:ext cx="1194042" cy="1792539"/>
      </dsp:txXfrm>
    </dsp:sp>
    <dsp:sp modelId="{F44EE858-3474-47D8-8328-308819FA77E4}">
      <dsp:nvSpPr>
        <dsp:cNvPr id="0" name=""/>
        <dsp:cNvSpPr/>
      </dsp:nvSpPr>
      <dsp:spPr>
        <a:xfrm>
          <a:off x="1399415" y="2668703"/>
          <a:ext cx="268887" cy="31454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399415" y="2731612"/>
        <a:ext cx="188221" cy="188729"/>
      </dsp:txXfrm>
    </dsp:sp>
    <dsp:sp modelId="{48EEF1AA-C3DA-4EDC-8EB3-4B7AB9A43099}">
      <dsp:nvSpPr>
        <dsp:cNvPr id="0" name=""/>
        <dsp:cNvSpPr/>
      </dsp:nvSpPr>
      <dsp:spPr>
        <a:xfrm>
          <a:off x="1779916" y="1892559"/>
          <a:ext cx="1268338" cy="1866835"/>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Becoming a therapeutic environment does not require the transformation of classrooms into CAMHS clinics or educators into psychotherapists. </a:t>
          </a:r>
          <a:endParaRPr lang="en-US" sz="1200" kern="1200"/>
        </a:p>
      </dsp:txBody>
      <dsp:txXfrm>
        <a:off x="1817064" y="1929707"/>
        <a:ext cx="1194042" cy="1792539"/>
      </dsp:txXfrm>
    </dsp:sp>
    <dsp:sp modelId="{D68EAE24-DBDA-4CEC-8B00-C38DF46882FC}">
      <dsp:nvSpPr>
        <dsp:cNvPr id="0" name=""/>
        <dsp:cNvSpPr/>
      </dsp:nvSpPr>
      <dsp:spPr>
        <a:xfrm>
          <a:off x="3175088" y="2668703"/>
          <a:ext cx="268887" cy="314547"/>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175088" y="2731612"/>
        <a:ext cx="188221" cy="188729"/>
      </dsp:txXfrm>
    </dsp:sp>
    <dsp:sp modelId="{3C260EBB-DCE3-4C3A-9916-7BC091E4B94C}">
      <dsp:nvSpPr>
        <dsp:cNvPr id="0" name=""/>
        <dsp:cNvSpPr/>
      </dsp:nvSpPr>
      <dsp:spPr>
        <a:xfrm>
          <a:off x="3555590" y="1892559"/>
          <a:ext cx="1268338" cy="1866835"/>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It means that we take seriously the notion that every interaction and experience has the potential to be healing or damaging, and actively choosing the former. </a:t>
          </a:r>
          <a:endParaRPr lang="en-US" sz="1200" kern="1200"/>
        </a:p>
      </dsp:txBody>
      <dsp:txXfrm>
        <a:off x="3592738" y="1929707"/>
        <a:ext cx="1194042" cy="17925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CDCDE-2C11-419E-B611-DDF6BEFAABBF}">
      <dsp:nvSpPr>
        <dsp:cNvPr id="0" name=""/>
        <dsp:cNvSpPr/>
      </dsp:nvSpPr>
      <dsp:spPr>
        <a:xfrm>
          <a:off x="0" y="589877"/>
          <a:ext cx="2405062" cy="14430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In order to be therapeutic communities, for every member of staff, including non-teaching staff, training on attachment and trauma sensitive practice will be essential. </a:t>
          </a:r>
          <a:endParaRPr lang="en-US" sz="1300" kern="1200"/>
        </a:p>
      </dsp:txBody>
      <dsp:txXfrm>
        <a:off x="0" y="589877"/>
        <a:ext cx="2405062" cy="1443037"/>
      </dsp:txXfrm>
    </dsp:sp>
    <dsp:sp modelId="{52D9C868-19AC-4BE5-8090-3C6F8775750A}">
      <dsp:nvSpPr>
        <dsp:cNvPr id="0" name=""/>
        <dsp:cNvSpPr/>
      </dsp:nvSpPr>
      <dsp:spPr>
        <a:xfrm>
          <a:off x="2645568" y="589877"/>
          <a:ext cx="2405062" cy="14430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Practitioners need to understand the difference they can make by simply being available and by being kind.</a:t>
          </a:r>
          <a:endParaRPr lang="en-US" sz="1300" kern="1200"/>
        </a:p>
      </dsp:txBody>
      <dsp:txXfrm>
        <a:off x="2645568" y="589877"/>
        <a:ext cx="2405062" cy="1443037"/>
      </dsp:txXfrm>
    </dsp:sp>
    <dsp:sp modelId="{673DCF76-8FDA-478C-95FD-9D68F55A2771}">
      <dsp:nvSpPr>
        <dsp:cNvPr id="0" name=""/>
        <dsp:cNvSpPr/>
      </dsp:nvSpPr>
      <dsp:spPr>
        <a:xfrm>
          <a:off x="5291137" y="589877"/>
          <a:ext cx="2405062" cy="14430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Remember, every interaction is an intervention; every intervention has the potential to be therapeutic.</a:t>
          </a:r>
          <a:endParaRPr lang="en-US" sz="1300" kern="1200"/>
        </a:p>
      </dsp:txBody>
      <dsp:txXfrm>
        <a:off x="5291137" y="589877"/>
        <a:ext cx="2405062" cy="1443037"/>
      </dsp:txXfrm>
    </dsp:sp>
    <dsp:sp modelId="{133B1972-99BE-4F33-A033-F3A71A015FEB}">
      <dsp:nvSpPr>
        <dsp:cNvPr id="0" name=""/>
        <dsp:cNvSpPr/>
      </dsp:nvSpPr>
      <dsp:spPr>
        <a:xfrm>
          <a:off x="1322784" y="2273421"/>
          <a:ext cx="2405062" cy="14430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Therapy is not restricted to things we do, it’s mainly transmitted by how we are.</a:t>
          </a:r>
          <a:endParaRPr lang="en-US" sz="1300" kern="1200"/>
        </a:p>
      </dsp:txBody>
      <dsp:txXfrm>
        <a:off x="1322784" y="2273421"/>
        <a:ext cx="2405062" cy="1443037"/>
      </dsp:txXfrm>
    </dsp:sp>
    <dsp:sp modelId="{87A61680-FB36-41C7-A7DB-7CA27DA6491C}">
      <dsp:nvSpPr>
        <dsp:cNvPr id="0" name=""/>
        <dsp:cNvSpPr/>
      </dsp:nvSpPr>
      <dsp:spPr>
        <a:xfrm>
          <a:off x="3968353" y="2273421"/>
          <a:ext cx="2405062" cy="14430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The being authentic, curious and connected approach is powerful therapy to support those affected by trauma, and that is the whole school community. </a:t>
          </a:r>
          <a:endParaRPr lang="en-US" sz="1300" kern="1200"/>
        </a:p>
      </dsp:txBody>
      <dsp:txXfrm>
        <a:off x="3968353" y="2273421"/>
        <a:ext cx="2405062" cy="14430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8B9E8-4FCA-4784-A890-E48AE878EC03}">
      <dsp:nvSpPr>
        <dsp:cNvPr id="0" name=""/>
        <dsp:cNvSpPr/>
      </dsp:nvSpPr>
      <dsp:spPr>
        <a:xfrm>
          <a:off x="6803626" y="2944082"/>
          <a:ext cx="2847362" cy="21620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GB" sz="1100" b="1" kern="1200" dirty="0"/>
            <a:t>More opportunities for planned group work</a:t>
          </a:r>
        </a:p>
        <a:p>
          <a:pPr marL="57150" lvl="1" indent="-57150" algn="l" defTabSz="488950">
            <a:lnSpc>
              <a:spcPct val="90000"/>
            </a:lnSpc>
            <a:spcBef>
              <a:spcPct val="0"/>
            </a:spcBef>
            <a:spcAft>
              <a:spcPct val="15000"/>
            </a:spcAft>
            <a:buChar char="•"/>
          </a:pPr>
          <a:r>
            <a:rPr lang="en-GB" sz="1100" b="1" kern="1200" dirty="0"/>
            <a:t>Mixing across school again ( buddy's, eating lunch together, house challenges)</a:t>
          </a:r>
        </a:p>
        <a:p>
          <a:pPr marL="57150" lvl="1" indent="-57150" algn="l" defTabSz="488950">
            <a:lnSpc>
              <a:spcPct val="90000"/>
            </a:lnSpc>
            <a:spcBef>
              <a:spcPct val="0"/>
            </a:spcBef>
            <a:spcAft>
              <a:spcPct val="15000"/>
            </a:spcAft>
            <a:buChar char="•"/>
          </a:pPr>
          <a:r>
            <a:rPr lang="en-GB" sz="1100" b="1" kern="1200" dirty="0"/>
            <a:t>Roles and responsibilities for Oak Trees</a:t>
          </a:r>
        </a:p>
        <a:p>
          <a:pPr marL="57150" lvl="1" indent="-57150" algn="l" defTabSz="488950">
            <a:lnSpc>
              <a:spcPct val="90000"/>
            </a:lnSpc>
            <a:spcBef>
              <a:spcPct val="0"/>
            </a:spcBef>
            <a:spcAft>
              <a:spcPct val="15000"/>
            </a:spcAft>
            <a:buChar char="•"/>
          </a:pPr>
          <a:r>
            <a:rPr lang="en-GB" sz="1100" b="1" kern="1200" dirty="0"/>
            <a:t>Young leadership team</a:t>
          </a:r>
        </a:p>
      </dsp:txBody>
      <dsp:txXfrm>
        <a:off x="7705328" y="3532095"/>
        <a:ext cx="1898165" cy="1526567"/>
      </dsp:txXfrm>
    </dsp:sp>
    <dsp:sp modelId="{21135E14-9366-4F5E-981E-5650E8A2B074}">
      <dsp:nvSpPr>
        <dsp:cNvPr id="0" name=""/>
        <dsp:cNvSpPr/>
      </dsp:nvSpPr>
      <dsp:spPr>
        <a:xfrm>
          <a:off x="202679" y="2294043"/>
          <a:ext cx="3028947" cy="35682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a:t>Not punishing pupils for regression</a:t>
          </a:r>
        </a:p>
        <a:p>
          <a:pPr marL="114300" lvl="1" indent="-114300" algn="l" defTabSz="622300">
            <a:lnSpc>
              <a:spcPct val="90000"/>
            </a:lnSpc>
            <a:spcBef>
              <a:spcPct val="0"/>
            </a:spcBef>
            <a:spcAft>
              <a:spcPct val="15000"/>
            </a:spcAft>
            <a:buChar char="•"/>
          </a:pPr>
          <a:r>
            <a:rPr lang="en-GB" sz="1400" kern="1200" dirty="0"/>
            <a:t>Move away from behaviours and principles of ‘behaviour management’</a:t>
          </a:r>
        </a:p>
        <a:p>
          <a:pPr marL="114300" lvl="1" indent="-114300" algn="l" defTabSz="622300">
            <a:lnSpc>
              <a:spcPct val="90000"/>
            </a:lnSpc>
            <a:spcBef>
              <a:spcPct val="0"/>
            </a:spcBef>
            <a:spcAft>
              <a:spcPct val="15000"/>
            </a:spcAft>
            <a:buChar char="•"/>
          </a:pPr>
          <a:r>
            <a:rPr lang="en-GB" sz="1400" kern="1200" dirty="0"/>
            <a:t>Move towards relational policies that support emotional recovery and development.</a:t>
          </a:r>
        </a:p>
        <a:p>
          <a:pPr marL="114300" lvl="1" indent="-114300" algn="l" defTabSz="622300">
            <a:lnSpc>
              <a:spcPct val="90000"/>
            </a:lnSpc>
            <a:spcBef>
              <a:spcPct val="0"/>
            </a:spcBef>
            <a:spcAft>
              <a:spcPct val="15000"/>
            </a:spcAft>
            <a:buChar char="•"/>
          </a:pPr>
          <a:r>
            <a:rPr lang="en-GB" sz="1400" kern="1200" dirty="0"/>
            <a:t>Rewards</a:t>
          </a:r>
        </a:p>
      </dsp:txBody>
      <dsp:txXfrm>
        <a:off x="264779" y="3248207"/>
        <a:ext cx="1996063" cy="2551989"/>
      </dsp:txXfrm>
    </dsp:sp>
    <dsp:sp modelId="{2CE80EE8-5CB5-4FCD-A9CA-AB1B1929FCB9}">
      <dsp:nvSpPr>
        <dsp:cNvPr id="0" name=""/>
        <dsp:cNvSpPr/>
      </dsp:nvSpPr>
      <dsp:spPr>
        <a:xfrm>
          <a:off x="6763213" y="-281075"/>
          <a:ext cx="2962220" cy="21866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GB" sz="1100" b="1" kern="1200" dirty="0"/>
            <a:t>Forest Schools</a:t>
          </a:r>
        </a:p>
        <a:p>
          <a:pPr marL="57150" lvl="1" indent="-57150" algn="l" defTabSz="488950">
            <a:lnSpc>
              <a:spcPct val="90000"/>
            </a:lnSpc>
            <a:spcBef>
              <a:spcPct val="0"/>
            </a:spcBef>
            <a:spcAft>
              <a:spcPct val="15000"/>
            </a:spcAft>
            <a:buChar char="•"/>
          </a:pPr>
          <a:r>
            <a:rPr lang="en-GB" sz="1100" b="1" kern="1200" dirty="0"/>
            <a:t>EYFS/KS1 play provision</a:t>
          </a:r>
        </a:p>
        <a:p>
          <a:pPr marL="57150" lvl="1" indent="-57150" algn="l" defTabSz="488950">
            <a:lnSpc>
              <a:spcPct val="90000"/>
            </a:lnSpc>
            <a:spcBef>
              <a:spcPct val="0"/>
            </a:spcBef>
            <a:spcAft>
              <a:spcPct val="15000"/>
            </a:spcAft>
            <a:buChar char="•"/>
          </a:pPr>
          <a:r>
            <a:rPr lang="en-GB" sz="1100" b="1" kern="1200" dirty="0"/>
            <a:t>KS2- active play at playtimes</a:t>
          </a:r>
        </a:p>
        <a:p>
          <a:pPr marL="57150" lvl="1" indent="-57150" algn="l" defTabSz="488950">
            <a:lnSpc>
              <a:spcPct val="90000"/>
            </a:lnSpc>
            <a:spcBef>
              <a:spcPct val="0"/>
            </a:spcBef>
            <a:spcAft>
              <a:spcPct val="15000"/>
            </a:spcAft>
            <a:buChar char="•"/>
          </a:pPr>
          <a:r>
            <a:rPr lang="en-GB" sz="1100" b="1" kern="1200" dirty="0"/>
            <a:t>Deconstructed role play/ loose part play in both EYFS/KS1 classroom and in main playground/KS2 classroom</a:t>
          </a:r>
        </a:p>
        <a:p>
          <a:pPr marL="57150" lvl="1" indent="-57150" algn="l" defTabSz="488950">
            <a:lnSpc>
              <a:spcPct val="90000"/>
            </a:lnSpc>
            <a:spcBef>
              <a:spcPct val="0"/>
            </a:spcBef>
            <a:spcAft>
              <a:spcPct val="15000"/>
            </a:spcAft>
            <a:buChar char="•"/>
          </a:pPr>
          <a:r>
            <a:rPr lang="en-GB" sz="1100" b="1" kern="1200" dirty="0"/>
            <a:t>Home learning activities to be mostly play based</a:t>
          </a:r>
        </a:p>
        <a:p>
          <a:pPr marL="57150" lvl="1" indent="-57150" algn="l" defTabSz="355600">
            <a:lnSpc>
              <a:spcPct val="90000"/>
            </a:lnSpc>
            <a:spcBef>
              <a:spcPct val="0"/>
            </a:spcBef>
            <a:spcAft>
              <a:spcPct val="15000"/>
            </a:spcAft>
            <a:buChar char="•"/>
          </a:pPr>
          <a:endParaRPr lang="en-GB" sz="800" kern="1200" dirty="0"/>
        </a:p>
      </dsp:txBody>
      <dsp:txXfrm>
        <a:off x="7699912" y="-233042"/>
        <a:ext cx="1977488" cy="1543900"/>
      </dsp:txXfrm>
    </dsp:sp>
    <dsp:sp modelId="{E6E39D2F-B966-4277-8739-7351DF3BDB2D}">
      <dsp:nvSpPr>
        <dsp:cNvPr id="0" name=""/>
        <dsp:cNvSpPr/>
      </dsp:nvSpPr>
      <dsp:spPr>
        <a:xfrm>
          <a:off x="184030" y="-322087"/>
          <a:ext cx="2803128" cy="21937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a:t>Meet and Greet</a:t>
          </a:r>
        </a:p>
        <a:p>
          <a:pPr marL="171450" lvl="1" indent="-171450" algn="l" defTabSz="711200">
            <a:lnSpc>
              <a:spcPct val="90000"/>
            </a:lnSpc>
            <a:spcBef>
              <a:spcPct val="0"/>
            </a:spcBef>
            <a:spcAft>
              <a:spcPct val="15000"/>
            </a:spcAft>
            <a:buChar char="•"/>
          </a:pPr>
          <a:r>
            <a:rPr lang="en-GB" sz="1600" b="1" kern="1200" dirty="0"/>
            <a:t>Relax Kids</a:t>
          </a:r>
        </a:p>
        <a:p>
          <a:pPr marL="171450" lvl="1" indent="-171450" algn="l" defTabSz="711200">
            <a:lnSpc>
              <a:spcPct val="90000"/>
            </a:lnSpc>
            <a:spcBef>
              <a:spcPct val="0"/>
            </a:spcBef>
            <a:spcAft>
              <a:spcPct val="15000"/>
            </a:spcAft>
            <a:buChar char="•"/>
          </a:pPr>
          <a:r>
            <a:rPr lang="en-GB" sz="1600" b="1" kern="1200" dirty="0"/>
            <a:t>The role of ‘us’</a:t>
          </a:r>
        </a:p>
        <a:p>
          <a:pPr marL="171450" lvl="1" indent="-171450" algn="l" defTabSz="711200">
            <a:lnSpc>
              <a:spcPct val="90000"/>
            </a:lnSpc>
            <a:spcBef>
              <a:spcPct val="0"/>
            </a:spcBef>
            <a:spcAft>
              <a:spcPct val="15000"/>
            </a:spcAft>
            <a:buChar char="•"/>
          </a:pPr>
          <a:r>
            <a:rPr lang="en-GB" sz="1600" b="1" kern="1200" dirty="0"/>
            <a:t>Making meaningful connections with each child.</a:t>
          </a:r>
        </a:p>
        <a:p>
          <a:pPr marL="57150" lvl="1" indent="-57150" algn="l" defTabSz="488950">
            <a:lnSpc>
              <a:spcPct val="90000"/>
            </a:lnSpc>
            <a:spcBef>
              <a:spcPct val="0"/>
            </a:spcBef>
            <a:spcAft>
              <a:spcPct val="15000"/>
            </a:spcAft>
            <a:buChar char="•"/>
          </a:pPr>
          <a:endParaRPr lang="en-GB" sz="1100" kern="1200" dirty="0"/>
        </a:p>
      </dsp:txBody>
      <dsp:txXfrm>
        <a:off x="232219" y="-273898"/>
        <a:ext cx="1865811" cy="1548926"/>
      </dsp:txXfrm>
    </dsp:sp>
    <dsp:sp modelId="{A44E590D-35B4-43EB-B51B-71CDA63DB589}">
      <dsp:nvSpPr>
        <dsp:cNvPr id="0" name=""/>
        <dsp:cNvSpPr/>
      </dsp:nvSpPr>
      <dsp:spPr>
        <a:xfrm>
          <a:off x="2533457" y="472830"/>
          <a:ext cx="2276680" cy="227668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err="1"/>
            <a:t>Theraputic</a:t>
          </a:r>
          <a:endParaRPr lang="en-GB" sz="1700" kern="1200" dirty="0"/>
        </a:p>
      </dsp:txBody>
      <dsp:txXfrm>
        <a:off x="3200281" y="1139654"/>
        <a:ext cx="1609856" cy="1609856"/>
      </dsp:txXfrm>
    </dsp:sp>
    <dsp:sp modelId="{1B1C9C8C-8030-46CE-A9C0-E685FC85E7BD}">
      <dsp:nvSpPr>
        <dsp:cNvPr id="0" name=""/>
        <dsp:cNvSpPr/>
      </dsp:nvSpPr>
      <dsp:spPr>
        <a:xfrm rot="5400000">
          <a:off x="4915296" y="472830"/>
          <a:ext cx="2276680" cy="227668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a:t>Play</a:t>
          </a:r>
        </a:p>
      </dsp:txBody>
      <dsp:txXfrm rot="-5400000">
        <a:off x="4915296" y="1139654"/>
        <a:ext cx="1609856" cy="1609856"/>
      </dsp:txXfrm>
    </dsp:sp>
    <dsp:sp modelId="{88A06DDF-B1FB-4B77-B177-99A6F8B9FD3B}">
      <dsp:nvSpPr>
        <dsp:cNvPr id="0" name=""/>
        <dsp:cNvSpPr/>
      </dsp:nvSpPr>
      <dsp:spPr>
        <a:xfrm rot="10800000">
          <a:off x="4915296" y="2854668"/>
          <a:ext cx="2276680" cy="227668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a:t>Relational</a:t>
          </a:r>
        </a:p>
      </dsp:txBody>
      <dsp:txXfrm rot="10800000">
        <a:off x="4915296" y="2854668"/>
        <a:ext cx="1609856" cy="1609856"/>
      </dsp:txXfrm>
    </dsp:sp>
    <dsp:sp modelId="{EC814278-ADF0-479C-A308-47D39881D414}">
      <dsp:nvSpPr>
        <dsp:cNvPr id="0" name=""/>
        <dsp:cNvSpPr/>
      </dsp:nvSpPr>
      <dsp:spPr>
        <a:xfrm rot="16200000">
          <a:off x="2533457" y="2854668"/>
          <a:ext cx="2276680" cy="227668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a:t>Compassionate</a:t>
          </a:r>
        </a:p>
      </dsp:txBody>
      <dsp:txXfrm rot="5400000">
        <a:off x="3200281" y="2854668"/>
        <a:ext cx="1609856" cy="1609856"/>
      </dsp:txXfrm>
    </dsp:sp>
    <dsp:sp modelId="{BD64216C-F68D-4AA8-9B53-4EDAF168CB25}">
      <dsp:nvSpPr>
        <dsp:cNvPr id="0" name=""/>
        <dsp:cNvSpPr/>
      </dsp:nvSpPr>
      <dsp:spPr>
        <a:xfrm>
          <a:off x="4469687" y="2328876"/>
          <a:ext cx="786059" cy="68352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844767-DDED-4343-B222-7DE7F7832292}">
      <dsp:nvSpPr>
        <dsp:cNvPr id="0" name=""/>
        <dsp:cNvSpPr/>
      </dsp:nvSpPr>
      <dsp:spPr>
        <a:xfrm rot="10800000">
          <a:off x="4469687" y="2591772"/>
          <a:ext cx="786059" cy="68352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16E83-FB28-40E3-9348-0B3DD708B4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433F3E-AF5C-48D0-9510-ED8A9C8AF7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1A9A040-B695-4AB8-AD29-9E752E53C378}"/>
              </a:ext>
            </a:extLst>
          </p:cNvPr>
          <p:cNvSpPr>
            <a:spLocks noGrp="1"/>
          </p:cNvSpPr>
          <p:nvPr>
            <p:ph type="dt" sz="half" idx="10"/>
          </p:nvPr>
        </p:nvSpPr>
        <p:spPr/>
        <p:txBody>
          <a:bodyPr/>
          <a:lstStyle/>
          <a:p>
            <a:fld id="{A643BA5C-EE4E-49CA-B6B6-138232403A13}" type="datetimeFigureOut">
              <a:rPr lang="en-GB" smtClean="0"/>
              <a:t>22/09/2021</a:t>
            </a:fld>
            <a:endParaRPr lang="en-GB"/>
          </a:p>
        </p:txBody>
      </p:sp>
      <p:sp>
        <p:nvSpPr>
          <p:cNvPr id="5" name="Footer Placeholder 4">
            <a:extLst>
              <a:ext uri="{FF2B5EF4-FFF2-40B4-BE49-F238E27FC236}">
                <a16:creationId xmlns:a16="http://schemas.microsoft.com/office/drawing/2014/main" id="{49247543-5EDF-468B-983A-903685B741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A753F1-0954-4F92-83A7-7D43C55223F5}"/>
              </a:ext>
            </a:extLst>
          </p:cNvPr>
          <p:cNvSpPr>
            <a:spLocks noGrp="1"/>
          </p:cNvSpPr>
          <p:nvPr>
            <p:ph type="sldNum" sz="quarter" idx="12"/>
          </p:nvPr>
        </p:nvSpPr>
        <p:spPr/>
        <p:txBody>
          <a:bodyPr/>
          <a:lstStyle/>
          <a:p>
            <a:fld id="{406C6247-FF00-4A61-B115-DE3C412C6E80}" type="slidenum">
              <a:rPr lang="en-GB" smtClean="0"/>
              <a:t>‹#›</a:t>
            </a:fld>
            <a:endParaRPr lang="en-GB"/>
          </a:p>
        </p:txBody>
      </p:sp>
    </p:spTree>
    <p:extLst>
      <p:ext uri="{BB962C8B-B14F-4D97-AF65-F5344CB8AC3E}">
        <p14:creationId xmlns:p14="http://schemas.microsoft.com/office/powerpoint/2010/main" val="382759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BE0D-89EF-43BF-AA96-7FC442BD69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3A2DFF-449B-4C62-8292-587B3E8AF5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66D4C3-C802-4942-B472-05BEF80DEEFD}"/>
              </a:ext>
            </a:extLst>
          </p:cNvPr>
          <p:cNvSpPr>
            <a:spLocks noGrp="1"/>
          </p:cNvSpPr>
          <p:nvPr>
            <p:ph type="dt" sz="half" idx="10"/>
          </p:nvPr>
        </p:nvSpPr>
        <p:spPr/>
        <p:txBody>
          <a:bodyPr/>
          <a:lstStyle/>
          <a:p>
            <a:fld id="{A643BA5C-EE4E-49CA-B6B6-138232403A13}" type="datetimeFigureOut">
              <a:rPr lang="en-GB" smtClean="0"/>
              <a:t>22/09/2021</a:t>
            </a:fld>
            <a:endParaRPr lang="en-GB"/>
          </a:p>
        </p:txBody>
      </p:sp>
      <p:sp>
        <p:nvSpPr>
          <p:cNvPr id="5" name="Footer Placeholder 4">
            <a:extLst>
              <a:ext uri="{FF2B5EF4-FFF2-40B4-BE49-F238E27FC236}">
                <a16:creationId xmlns:a16="http://schemas.microsoft.com/office/drawing/2014/main" id="{D922E546-AB93-41CF-840C-83DFFD3AAA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13C810-0835-46BF-AB10-EBE67A2D4F5E}"/>
              </a:ext>
            </a:extLst>
          </p:cNvPr>
          <p:cNvSpPr>
            <a:spLocks noGrp="1"/>
          </p:cNvSpPr>
          <p:nvPr>
            <p:ph type="sldNum" sz="quarter" idx="12"/>
          </p:nvPr>
        </p:nvSpPr>
        <p:spPr/>
        <p:txBody>
          <a:bodyPr/>
          <a:lstStyle/>
          <a:p>
            <a:fld id="{406C6247-FF00-4A61-B115-DE3C412C6E80}" type="slidenum">
              <a:rPr lang="en-GB" smtClean="0"/>
              <a:t>‹#›</a:t>
            </a:fld>
            <a:endParaRPr lang="en-GB"/>
          </a:p>
        </p:txBody>
      </p:sp>
    </p:spTree>
    <p:extLst>
      <p:ext uri="{BB962C8B-B14F-4D97-AF65-F5344CB8AC3E}">
        <p14:creationId xmlns:p14="http://schemas.microsoft.com/office/powerpoint/2010/main" val="135493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1F52B5-DB62-4EA0-BA2E-18B386B926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151EF4-59F5-483F-8494-359BD28135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DD1B79-9AEB-4F27-B01D-7D056A3BC23F}"/>
              </a:ext>
            </a:extLst>
          </p:cNvPr>
          <p:cNvSpPr>
            <a:spLocks noGrp="1"/>
          </p:cNvSpPr>
          <p:nvPr>
            <p:ph type="dt" sz="half" idx="10"/>
          </p:nvPr>
        </p:nvSpPr>
        <p:spPr/>
        <p:txBody>
          <a:bodyPr/>
          <a:lstStyle/>
          <a:p>
            <a:fld id="{A643BA5C-EE4E-49CA-B6B6-138232403A13}" type="datetimeFigureOut">
              <a:rPr lang="en-GB" smtClean="0"/>
              <a:t>22/09/2021</a:t>
            </a:fld>
            <a:endParaRPr lang="en-GB"/>
          </a:p>
        </p:txBody>
      </p:sp>
      <p:sp>
        <p:nvSpPr>
          <p:cNvPr id="5" name="Footer Placeholder 4">
            <a:extLst>
              <a:ext uri="{FF2B5EF4-FFF2-40B4-BE49-F238E27FC236}">
                <a16:creationId xmlns:a16="http://schemas.microsoft.com/office/drawing/2014/main" id="{2C662B50-EE52-46E2-AE9F-33DB4E070E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853041-34ED-42FE-96BF-81FC411EE41E}"/>
              </a:ext>
            </a:extLst>
          </p:cNvPr>
          <p:cNvSpPr>
            <a:spLocks noGrp="1"/>
          </p:cNvSpPr>
          <p:nvPr>
            <p:ph type="sldNum" sz="quarter" idx="12"/>
          </p:nvPr>
        </p:nvSpPr>
        <p:spPr/>
        <p:txBody>
          <a:bodyPr/>
          <a:lstStyle/>
          <a:p>
            <a:fld id="{406C6247-FF00-4A61-B115-DE3C412C6E80}" type="slidenum">
              <a:rPr lang="en-GB" smtClean="0"/>
              <a:t>‹#›</a:t>
            </a:fld>
            <a:endParaRPr lang="en-GB"/>
          </a:p>
        </p:txBody>
      </p:sp>
    </p:spTree>
    <p:extLst>
      <p:ext uri="{BB962C8B-B14F-4D97-AF65-F5344CB8AC3E}">
        <p14:creationId xmlns:p14="http://schemas.microsoft.com/office/powerpoint/2010/main" val="2892525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1D8BD707-D9CF-40AE-B4C6-C98DA3205C09}" type="datetimeFigureOut">
              <a:rPr lang="en-US" smtClean="0"/>
              <a:pPr/>
              <a:t>9/22/2021</a:t>
            </a:fld>
            <a:endParaRPr lang="en-US" dirty="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32415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90745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79411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688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41577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77543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39339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773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7469D-AAF0-4221-8155-65F6E18BCB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E7828A-96F8-43B1-8DF9-ED374E07E4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051DC7-72F9-4ADE-9072-A09BC38D143B}"/>
              </a:ext>
            </a:extLst>
          </p:cNvPr>
          <p:cNvSpPr>
            <a:spLocks noGrp="1"/>
          </p:cNvSpPr>
          <p:nvPr>
            <p:ph type="dt" sz="half" idx="10"/>
          </p:nvPr>
        </p:nvSpPr>
        <p:spPr/>
        <p:txBody>
          <a:bodyPr/>
          <a:lstStyle/>
          <a:p>
            <a:fld id="{A643BA5C-EE4E-49CA-B6B6-138232403A13}" type="datetimeFigureOut">
              <a:rPr lang="en-GB" smtClean="0"/>
              <a:t>22/09/2021</a:t>
            </a:fld>
            <a:endParaRPr lang="en-GB"/>
          </a:p>
        </p:txBody>
      </p:sp>
      <p:sp>
        <p:nvSpPr>
          <p:cNvPr id="5" name="Footer Placeholder 4">
            <a:extLst>
              <a:ext uri="{FF2B5EF4-FFF2-40B4-BE49-F238E27FC236}">
                <a16:creationId xmlns:a16="http://schemas.microsoft.com/office/drawing/2014/main" id="{910727BC-2B75-494F-88C4-C4764DDC44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7EE95A-A7E5-48E8-8A10-E45EAC60958D}"/>
              </a:ext>
            </a:extLst>
          </p:cNvPr>
          <p:cNvSpPr>
            <a:spLocks noGrp="1"/>
          </p:cNvSpPr>
          <p:nvPr>
            <p:ph type="sldNum" sz="quarter" idx="12"/>
          </p:nvPr>
        </p:nvSpPr>
        <p:spPr/>
        <p:txBody>
          <a:bodyPr/>
          <a:lstStyle/>
          <a:p>
            <a:fld id="{406C6247-FF00-4A61-B115-DE3C412C6E80}" type="slidenum">
              <a:rPr lang="en-GB" smtClean="0"/>
              <a:t>‹#›</a:t>
            </a:fld>
            <a:endParaRPr lang="en-GB"/>
          </a:p>
        </p:txBody>
      </p:sp>
    </p:spTree>
    <p:extLst>
      <p:ext uri="{BB962C8B-B14F-4D97-AF65-F5344CB8AC3E}">
        <p14:creationId xmlns:p14="http://schemas.microsoft.com/office/powerpoint/2010/main" val="1974719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02442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02137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51036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5924" y="1387058"/>
            <a:ext cx="4641849"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345924" y="2500312"/>
            <a:ext cx="4641849"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078D70-DA50-4585-B824-E00768DF7480}" type="datetime1">
              <a:rPr lang="en-US" smtClean="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grpSp>
        <p:nvGrpSpPr>
          <p:cNvPr id="17" name="Group 16"/>
          <p:cNvGrpSpPr/>
          <p:nvPr/>
        </p:nvGrpSpPr>
        <p:grpSpPr>
          <a:xfrm>
            <a:off x="6291682" y="993076"/>
            <a:ext cx="2462851"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18" name="Picture Placeholder 17"/>
          <p:cNvSpPr>
            <a:spLocks noGrp="1"/>
          </p:cNvSpPr>
          <p:nvPr>
            <p:ph type="pic" sz="quarter" idx="14"/>
          </p:nvPr>
        </p:nvSpPr>
        <p:spPr>
          <a:xfrm>
            <a:off x="6502400" y="1600200"/>
            <a:ext cx="4572000" cy="3429000"/>
          </a:xfrm>
          <a:prstGeom prst="ellipse">
            <a:avLst/>
          </a:prstGeom>
          <a:ln w="76200">
            <a:solidFill>
              <a:schemeClr val="bg2">
                <a:lumMod val="75000"/>
              </a:schemeClr>
            </a:solidFill>
          </a:ln>
        </p:spPr>
        <p:txBody>
          <a:bodyPr/>
          <a:lstStyle>
            <a:lvl1pPr marL="0" indent="0" algn="ctr">
              <a:buFontTx/>
              <a:buNone/>
              <a:defRPr/>
            </a:lvl1pPr>
          </a:lstStyle>
          <a:p>
            <a:r>
              <a:rPr lang="en-US" dirty="0"/>
              <a:t>Click icon to add picture</a:t>
            </a:r>
          </a:p>
        </p:txBody>
      </p:sp>
    </p:spTree>
    <p:extLst>
      <p:ext uri="{BB962C8B-B14F-4D97-AF65-F5344CB8AC3E}">
        <p14:creationId xmlns:p14="http://schemas.microsoft.com/office/powerpoint/2010/main" val="4112139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F5F0C-805E-49A4-ABEC-C823691805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31FF59-1F2E-495B-8730-7EADC88205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8E2482-72E9-4400-87A2-202751F109E8}"/>
              </a:ext>
            </a:extLst>
          </p:cNvPr>
          <p:cNvSpPr>
            <a:spLocks noGrp="1"/>
          </p:cNvSpPr>
          <p:nvPr>
            <p:ph type="dt" sz="half" idx="10"/>
          </p:nvPr>
        </p:nvSpPr>
        <p:spPr/>
        <p:txBody>
          <a:bodyPr/>
          <a:lstStyle/>
          <a:p>
            <a:fld id="{A643BA5C-EE4E-49CA-B6B6-138232403A13}" type="datetimeFigureOut">
              <a:rPr lang="en-GB" smtClean="0"/>
              <a:t>22/09/2021</a:t>
            </a:fld>
            <a:endParaRPr lang="en-GB"/>
          </a:p>
        </p:txBody>
      </p:sp>
      <p:sp>
        <p:nvSpPr>
          <p:cNvPr id="5" name="Footer Placeholder 4">
            <a:extLst>
              <a:ext uri="{FF2B5EF4-FFF2-40B4-BE49-F238E27FC236}">
                <a16:creationId xmlns:a16="http://schemas.microsoft.com/office/drawing/2014/main" id="{0A2BC7B3-CBF8-4237-BC4C-5D5676B643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BEEEDC-7F9D-4121-A94D-46B464A1DB42}"/>
              </a:ext>
            </a:extLst>
          </p:cNvPr>
          <p:cNvSpPr>
            <a:spLocks noGrp="1"/>
          </p:cNvSpPr>
          <p:nvPr>
            <p:ph type="sldNum" sz="quarter" idx="12"/>
          </p:nvPr>
        </p:nvSpPr>
        <p:spPr/>
        <p:txBody>
          <a:bodyPr/>
          <a:lstStyle/>
          <a:p>
            <a:fld id="{406C6247-FF00-4A61-B115-DE3C412C6E80}" type="slidenum">
              <a:rPr lang="en-GB" smtClean="0"/>
              <a:t>‹#›</a:t>
            </a:fld>
            <a:endParaRPr lang="en-GB"/>
          </a:p>
        </p:txBody>
      </p:sp>
    </p:spTree>
    <p:extLst>
      <p:ext uri="{BB962C8B-B14F-4D97-AF65-F5344CB8AC3E}">
        <p14:creationId xmlns:p14="http://schemas.microsoft.com/office/powerpoint/2010/main" val="191631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30A45-F567-4FFC-823D-82A6A0D08D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8751EC-A9E3-4E35-A6C0-76E72F7AB5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25F5FA-DA9D-4414-BE52-81311406A2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0D8589-1C4E-4CF7-8F97-D1F3AB555288}"/>
              </a:ext>
            </a:extLst>
          </p:cNvPr>
          <p:cNvSpPr>
            <a:spLocks noGrp="1"/>
          </p:cNvSpPr>
          <p:nvPr>
            <p:ph type="dt" sz="half" idx="10"/>
          </p:nvPr>
        </p:nvSpPr>
        <p:spPr/>
        <p:txBody>
          <a:bodyPr/>
          <a:lstStyle/>
          <a:p>
            <a:fld id="{A643BA5C-EE4E-49CA-B6B6-138232403A13}" type="datetimeFigureOut">
              <a:rPr lang="en-GB" smtClean="0"/>
              <a:t>22/09/2021</a:t>
            </a:fld>
            <a:endParaRPr lang="en-GB"/>
          </a:p>
        </p:txBody>
      </p:sp>
      <p:sp>
        <p:nvSpPr>
          <p:cNvPr id="6" name="Footer Placeholder 5">
            <a:extLst>
              <a:ext uri="{FF2B5EF4-FFF2-40B4-BE49-F238E27FC236}">
                <a16:creationId xmlns:a16="http://schemas.microsoft.com/office/drawing/2014/main" id="{C680B885-3C82-4DCB-A07B-1A4318E299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F60E87-D810-4E8F-AB88-CEF30AF3DBBF}"/>
              </a:ext>
            </a:extLst>
          </p:cNvPr>
          <p:cNvSpPr>
            <a:spLocks noGrp="1"/>
          </p:cNvSpPr>
          <p:nvPr>
            <p:ph type="sldNum" sz="quarter" idx="12"/>
          </p:nvPr>
        </p:nvSpPr>
        <p:spPr/>
        <p:txBody>
          <a:bodyPr/>
          <a:lstStyle/>
          <a:p>
            <a:fld id="{406C6247-FF00-4A61-B115-DE3C412C6E80}" type="slidenum">
              <a:rPr lang="en-GB" smtClean="0"/>
              <a:t>‹#›</a:t>
            </a:fld>
            <a:endParaRPr lang="en-GB"/>
          </a:p>
        </p:txBody>
      </p:sp>
    </p:spTree>
    <p:extLst>
      <p:ext uri="{BB962C8B-B14F-4D97-AF65-F5344CB8AC3E}">
        <p14:creationId xmlns:p14="http://schemas.microsoft.com/office/powerpoint/2010/main" val="188474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C26A-4EA2-4170-8EB1-C4412D7B65E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27A7DA-71AB-4A5E-80B9-1AACF1DD48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2C7B3C-B8B9-4B1E-A16E-3DDF3E772B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CB208D-F823-44CB-ACFD-57215B692C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7AC942-AF7E-464F-9611-D0687F5DA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DA199C-8641-45DE-ABDD-72E0460073B4}"/>
              </a:ext>
            </a:extLst>
          </p:cNvPr>
          <p:cNvSpPr>
            <a:spLocks noGrp="1"/>
          </p:cNvSpPr>
          <p:nvPr>
            <p:ph type="dt" sz="half" idx="10"/>
          </p:nvPr>
        </p:nvSpPr>
        <p:spPr/>
        <p:txBody>
          <a:bodyPr/>
          <a:lstStyle/>
          <a:p>
            <a:fld id="{A643BA5C-EE4E-49CA-B6B6-138232403A13}" type="datetimeFigureOut">
              <a:rPr lang="en-GB" smtClean="0"/>
              <a:t>22/09/2021</a:t>
            </a:fld>
            <a:endParaRPr lang="en-GB"/>
          </a:p>
        </p:txBody>
      </p:sp>
      <p:sp>
        <p:nvSpPr>
          <p:cNvPr id="8" name="Footer Placeholder 7">
            <a:extLst>
              <a:ext uri="{FF2B5EF4-FFF2-40B4-BE49-F238E27FC236}">
                <a16:creationId xmlns:a16="http://schemas.microsoft.com/office/drawing/2014/main" id="{D8DDFE29-2E76-426D-B45C-2C827FDCF5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21757D-C7C2-4D00-AD76-BD6C2D53DD64}"/>
              </a:ext>
            </a:extLst>
          </p:cNvPr>
          <p:cNvSpPr>
            <a:spLocks noGrp="1"/>
          </p:cNvSpPr>
          <p:nvPr>
            <p:ph type="sldNum" sz="quarter" idx="12"/>
          </p:nvPr>
        </p:nvSpPr>
        <p:spPr/>
        <p:txBody>
          <a:bodyPr/>
          <a:lstStyle/>
          <a:p>
            <a:fld id="{406C6247-FF00-4A61-B115-DE3C412C6E80}" type="slidenum">
              <a:rPr lang="en-GB" smtClean="0"/>
              <a:t>‹#›</a:t>
            </a:fld>
            <a:endParaRPr lang="en-GB"/>
          </a:p>
        </p:txBody>
      </p:sp>
    </p:spTree>
    <p:extLst>
      <p:ext uri="{BB962C8B-B14F-4D97-AF65-F5344CB8AC3E}">
        <p14:creationId xmlns:p14="http://schemas.microsoft.com/office/powerpoint/2010/main" val="149447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78AD-6AF2-4F1F-A77A-A87778E78B2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E247BB-94F2-41E8-9835-62819CA479E4}"/>
              </a:ext>
            </a:extLst>
          </p:cNvPr>
          <p:cNvSpPr>
            <a:spLocks noGrp="1"/>
          </p:cNvSpPr>
          <p:nvPr>
            <p:ph type="dt" sz="half" idx="10"/>
          </p:nvPr>
        </p:nvSpPr>
        <p:spPr/>
        <p:txBody>
          <a:bodyPr/>
          <a:lstStyle/>
          <a:p>
            <a:fld id="{A643BA5C-EE4E-49CA-B6B6-138232403A13}" type="datetimeFigureOut">
              <a:rPr lang="en-GB" smtClean="0"/>
              <a:t>22/09/2021</a:t>
            </a:fld>
            <a:endParaRPr lang="en-GB"/>
          </a:p>
        </p:txBody>
      </p:sp>
      <p:sp>
        <p:nvSpPr>
          <p:cNvPr id="4" name="Footer Placeholder 3">
            <a:extLst>
              <a:ext uri="{FF2B5EF4-FFF2-40B4-BE49-F238E27FC236}">
                <a16:creationId xmlns:a16="http://schemas.microsoft.com/office/drawing/2014/main" id="{8100E940-134F-4214-A292-AF9ADDB087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024232-38EE-4919-A57F-AF2B393D6139}"/>
              </a:ext>
            </a:extLst>
          </p:cNvPr>
          <p:cNvSpPr>
            <a:spLocks noGrp="1"/>
          </p:cNvSpPr>
          <p:nvPr>
            <p:ph type="sldNum" sz="quarter" idx="12"/>
          </p:nvPr>
        </p:nvSpPr>
        <p:spPr/>
        <p:txBody>
          <a:bodyPr/>
          <a:lstStyle/>
          <a:p>
            <a:fld id="{406C6247-FF00-4A61-B115-DE3C412C6E80}" type="slidenum">
              <a:rPr lang="en-GB" smtClean="0"/>
              <a:t>‹#›</a:t>
            </a:fld>
            <a:endParaRPr lang="en-GB"/>
          </a:p>
        </p:txBody>
      </p:sp>
    </p:spTree>
    <p:extLst>
      <p:ext uri="{BB962C8B-B14F-4D97-AF65-F5344CB8AC3E}">
        <p14:creationId xmlns:p14="http://schemas.microsoft.com/office/powerpoint/2010/main" val="360182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17599-D4D6-4F82-A816-D6C3FD9327C0}"/>
              </a:ext>
            </a:extLst>
          </p:cNvPr>
          <p:cNvSpPr>
            <a:spLocks noGrp="1"/>
          </p:cNvSpPr>
          <p:nvPr>
            <p:ph type="dt" sz="half" idx="10"/>
          </p:nvPr>
        </p:nvSpPr>
        <p:spPr/>
        <p:txBody>
          <a:bodyPr/>
          <a:lstStyle/>
          <a:p>
            <a:fld id="{A643BA5C-EE4E-49CA-B6B6-138232403A13}" type="datetimeFigureOut">
              <a:rPr lang="en-GB" smtClean="0"/>
              <a:t>22/09/2021</a:t>
            </a:fld>
            <a:endParaRPr lang="en-GB"/>
          </a:p>
        </p:txBody>
      </p:sp>
      <p:sp>
        <p:nvSpPr>
          <p:cNvPr id="3" name="Footer Placeholder 2">
            <a:extLst>
              <a:ext uri="{FF2B5EF4-FFF2-40B4-BE49-F238E27FC236}">
                <a16:creationId xmlns:a16="http://schemas.microsoft.com/office/drawing/2014/main" id="{675F4FDD-37EE-494F-A072-E1DA7878B7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2968C2-C6C2-4589-B8BB-E21CFC0D81A6}"/>
              </a:ext>
            </a:extLst>
          </p:cNvPr>
          <p:cNvSpPr>
            <a:spLocks noGrp="1"/>
          </p:cNvSpPr>
          <p:nvPr>
            <p:ph type="sldNum" sz="quarter" idx="12"/>
          </p:nvPr>
        </p:nvSpPr>
        <p:spPr/>
        <p:txBody>
          <a:bodyPr/>
          <a:lstStyle/>
          <a:p>
            <a:fld id="{406C6247-FF00-4A61-B115-DE3C412C6E80}" type="slidenum">
              <a:rPr lang="en-GB" smtClean="0"/>
              <a:t>‹#›</a:t>
            </a:fld>
            <a:endParaRPr lang="en-GB"/>
          </a:p>
        </p:txBody>
      </p:sp>
    </p:spTree>
    <p:extLst>
      <p:ext uri="{BB962C8B-B14F-4D97-AF65-F5344CB8AC3E}">
        <p14:creationId xmlns:p14="http://schemas.microsoft.com/office/powerpoint/2010/main" val="185371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92F6-1AB9-47CA-A1E0-EA1D9071E3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06B903-9569-4739-8FBD-2E4D812D7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CBB841-17EB-401F-AE63-5D589FB44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8D32D-7065-4E66-9143-4261EFB01780}"/>
              </a:ext>
            </a:extLst>
          </p:cNvPr>
          <p:cNvSpPr>
            <a:spLocks noGrp="1"/>
          </p:cNvSpPr>
          <p:nvPr>
            <p:ph type="dt" sz="half" idx="10"/>
          </p:nvPr>
        </p:nvSpPr>
        <p:spPr/>
        <p:txBody>
          <a:bodyPr/>
          <a:lstStyle/>
          <a:p>
            <a:fld id="{A643BA5C-EE4E-49CA-B6B6-138232403A13}" type="datetimeFigureOut">
              <a:rPr lang="en-GB" smtClean="0"/>
              <a:t>22/09/2021</a:t>
            </a:fld>
            <a:endParaRPr lang="en-GB"/>
          </a:p>
        </p:txBody>
      </p:sp>
      <p:sp>
        <p:nvSpPr>
          <p:cNvPr id="6" name="Footer Placeholder 5">
            <a:extLst>
              <a:ext uri="{FF2B5EF4-FFF2-40B4-BE49-F238E27FC236}">
                <a16:creationId xmlns:a16="http://schemas.microsoft.com/office/drawing/2014/main" id="{227F123D-A129-4657-98F2-96F24B7B35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78604D-0671-4355-A6EA-DD75D9A9288A}"/>
              </a:ext>
            </a:extLst>
          </p:cNvPr>
          <p:cNvSpPr>
            <a:spLocks noGrp="1"/>
          </p:cNvSpPr>
          <p:nvPr>
            <p:ph type="sldNum" sz="quarter" idx="12"/>
          </p:nvPr>
        </p:nvSpPr>
        <p:spPr/>
        <p:txBody>
          <a:bodyPr/>
          <a:lstStyle/>
          <a:p>
            <a:fld id="{406C6247-FF00-4A61-B115-DE3C412C6E80}" type="slidenum">
              <a:rPr lang="en-GB" smtClean="0"/>
              <a:t>‹#›</a:t>
            </a:fld>
            <a:endParaRPr lang="en-GB"/>
          </a:p>
        </p:txBody>
      </p:sp>
    </p:spTree>
    <p:extLst>
      <p:ext uri="{BB962C8B-B14F-4D97-AF65-F5344CB8AC3E}">
        <p14:creationId xmlns:p14="http://schemas.microsoft.com/office/powerpoint/2010/main" val="213081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805EA-EBA8-45B7-858F-2418EA013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F2FE1F-6FF0-467B-844A-19EE47EFC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E8D6E0-756B-4E6C-A612-5A16E8D89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0F1950-BF27-42AD-A8E7-C73E8DBA5CF8}"/>
              </a:ext>
            </a:extLst>
          </p:cNvPr>
          <p:cNvSpPr>
            <a:spLocks noGrp="1"/>
          </p:cNvSpPr>
          <p:nvPr>
            <p:ph type="dt" sz="half" idx="10"/>
          </p:nvPr>
        </p:nvSpPr>
        <p:spPr/>
        <p:txBody>
          <a:bodyPr/>
          <a:lstStyle/>
          <a:p>
            <a:fld id="{A643BA5C-EE4E-49CA-B6B6-138232403A13}" type="datetimeFigureOut">
              <a:rPr lang="en-GB" smtClean="0"/>
              <a:t>22/09/2021</a:t>
            </a:fld>
            <a:endParaRPr lang="en-GB"/>
          </a:p>
        </p:txBody>
      </p:sp>
      <p:sp>
        <p:nvSpPr>
          <p:cNvPr id="6" name="Footer Placeholder 5">
            <a:extLst>
              <a:ext uri="{FF2B5EF4-FFF2-40B4-BE49-F238E27FC236}">
                <a16:creationId xmlns:a16="http://schemas.microsoft.com/office/drawing/2014/main" id="{875591F5-277F-45BE-B628-68260783A7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329423-41FE-4F9B-80D1-789DBECFBB87}"/>
              </a:ext>
            </a:extLst>
          </p:cNvPr>
          <p:cNvSpPr>
            <a:spLocks noGrp="1"/>
          </p:cNvSpPr>
          <p:nvPr>
            <p:ph type="sldNum" sz="quarter" idx="12"/>
          </p:nvPr>
        </p:nvSpPr>
        <p:spPr/>
        <p:txBody>
          <a:bodyPr/>
          <a:lstStyle/>
          <a:p>
            <a:fld id="{406C6247-FF00-4A61-B115-DE3C412C6E80}" type="slidenum">
              <a:rPr lang="en-GB" smtClean="0"/>
              <a:t>‹#›</a:t>
            </a:fld>
            <a:endParaRPr lang="en-GB"/>
          </a:p>
        </p:txBody>
      </p:sp>
    </p:spTree>
    <p:extLst>
      <p:ext uri="{BB962C8B-B14F-4D97-AF65-F5344CB8AC3E}">
        <p14:creationId xmlns:p14="http://schemas.microsoft.com/office/powerpoint/2010/main" val="270998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CCCC64-2425-40CD-88A3-E7900F3A4D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C90A9F-4099-4544-9F3A-54CB31EE04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19CA9F-BBBB-4D98-AF0A-A925FDCC18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3BA5C-EE4E-49CA-B6B6-138232403A13}" type="datetimeFigureOut">
              <a:rPr lang="en-GB" smtClean="0"/>
              <a:t>22/09/2021</a:t>
            </a:fld>
            <a:endParaRPr lang="en-GB"/>
          </a:p>
        </p:txBody>
      </p:sp>
      <p:sp>
        <p:nvSpPr>
          <p:cNvPr id="5" name="Footer Placeholder 4">
            <a:extLst>
              <a:ext uri="{FF2B5EF4-FFF2-40B4-BE49-F238E27FC236}">
                <a16:creationId xmlns:a16="http://schemas.microsoft.com/office/drawing/2014/main" id="{661D2761-A4E9-4949-981F-FB7DCDD1DA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F04F2C-FCB5-4064-B8B6-49191555D2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C6247-FF00-4A61-B115-DE3C412C6E80}" type="slidenum">
              <a:rPr lang="en-GB" smtClean="0"/>
              <a:t>‹#›</a:t>
            </a:fld>
            <a:endParaRPr lang="en-GB"/>
          </a:p>
        </p:txBody>
      </p:sp>
    </p:spTree>
    <p:extLst>
      <p:ext uri="{BB962C8B-B14F-4D97-AF65-F5344CB8AC3E}">
        <p14:creationId xmlns:p14="http://schemas.microsoft.com/office/powerpoint/2010/main" val="683108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9/22/2021</a:t>
            </a:fld>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35291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BA569-F51C-4374-B0AD-049999C8980E}"/>
              </a:ext>
            </a:extLst>
          </p:cNvPr>
          <p:cNvSpPr>
            <a:spLocks noGrp="1"/>
          </p:cNvSpPr>
          <p:nvPr>
            <p:ph type="ctrTitle"/>
          </p:nvPr>
        </p:nvSpPr>
        <p:spPr>
          <a:xfrm>
            <a:off x="755903" y="3399769"/>
            <a:ext cx="10640754" cy="775845"/>
          </a:xfrm>
        </p:spPr>
        <p:txBody>
          <a:bodyPr anchor="b">
            <a:noAutofit/>
          </a:bodyPr>
          <a:lstStyle/>
          <a:p>
            <a:r>
              <a:rPr lang="en-GB" b="1" dirty="0">
                <a:solidFill>
                  <a:schemeClr val="tx2"/>
                </a:solidFill>
              </a:rPr>
              <a:t>Our Recovery Curriculum’</a:t>
            </a:r>
          </a:p>
        </p:txBody>
      </p:sp>
      <p:sp>
        <p:nvSpPr>
          <p:cNvPr id="3" name="Subtitle 2">
            <a:extLst>
              <a:ext uri="{FF2B5EF4-FFF2-40B4-BE49-F238E27FC236}">
                <a16:creationId xmlns:a16="http://schemas.microsoft.com/office/drawing/2014/main" id="{50291812-D61D-4597-9BA1-1EED227385B6}"/>
              </a:ext>
            </a:extLst>
          </p:cNvPr>
          <p:cNvSpPr>
            <a:spLocks noGrp="1"/>
          </p:cNvSpPr>
          <p:nvPr>
            <p:ph type="subTitle" idx="1"/>
          </p:nvPr>
        </p:nvSpPr>
        <p:spPr>
          <a:xfrm>
            <a:off x="1689178" y="4718066"/>
            <a:ext cx="9163757" cy="450447"/>
          </a:xfrm>
        </p:spPr>
        <p:txBody>
          <a:bodyPr anchor="ctr">
            <a:noAutofit/>
          </a:bodyPr>
          <a:lstStyle/>
          <a:p>
            <a:endParaRPr lang="en-GB" sz="4800" dirty="0">
              <a:solidFill>
                <a:schemeClr val="tx2"/>
              </a:solidFill>
            </a:endParaRPr>
          </a:p>
        </p:txBody>
      </p:sp>
      <p:grpSp>
        <p:nvGrpSpPr>
          <p:cNvPr id="14" name="Group 1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5" name="Freeform: Shape 1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Diagram&#10;&#10;Description automatically generated with low confidence">
            <a:extLst>
              <a:ext uri="{FF2B5EF4-FFF2-40B4-BE49-F238E27FC236}">
                <a16:creationId xmlns:a16="http://schemas.microsoft.com/office/drawing/2014/main" id="{1D4D0A48-442D-466A-81D0-910ACF842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265" y="320231"/>
            <a:ext cx="7136017" cy="2836567"/>
          </a:xfrm>
          <a:prstGeom prst="rect">
            <a:avLst/>
          </a:prstGeom>
        </p:spPr>
      </p:pic>
      <p:grpSp>
        <p:nvGrpSpPr>
          <p:cNvPr id="20" name="Group 1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1" name="Freeform: Shape 2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0571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8332-D557-4C18-87DC-574B2B9640B4}"/>
              </a:ext>
            </a:extLst>
          </p:cNvPr>
          <p:cNvSpPr>
            <a:spLocks noGrp="1"/>
          </p:cNvSpPr>
          <p:nvPr>
            <p:ph type="title"/>
          </p:nvPr>
        </p:nvSpPr>
        <p:spPr>
          <a:xfrm>
            <a:off x="2567490" y="762000"/>
            <a:ext cx="7024744" cy="1143000"/>
          </a:xfrm>
        </p:spPr>
        <p:txBody>
          <a:bodyPr>
            <a:normAutofit fontScale="90000"/>
          </a:bodyPr>
          <a:lstStyle/>
          <a:p>
            <a:r>
              <a:rPr lang="en-GB" dirty="0"/>
              <a:t>Being authentic, curious and connected </a:t>
            </a:r>
          </a:p>
        </p:txBody>
      </p:sp>
      <p:graphicFrame>
        <p:nvGraphicFramePr>
          <p:cNvPr id="5" name="Content Placeholder 2">
            <a:extLst>
              <a:ext uri="{FF2B5EF4-FFF2-40B4-BE49-F238E27FC236}">
                <a16:creationId xmlns:a16="http://schemas.microsoft.com/office/drawing/2014/main" id="{E8D37BDB-9C35-4B63-9A20-E805341C5D27}"/>
              </a:ext>
            </a:extLst>
          </p:cNvPr>
          <p:cNvGraphicFramePr>
            <a:graphicFrameLocks noGrp="1"/>
          </p:cNvGraphicFramePr>
          <p:nvPr>
            <p:ph idx="1"/>
          </p:nvPr>
        </p:nvGraphicFramePr>
        <p:xfrm>
          <a:off x="2286000" y="2170664"/>
          <a:ext cx="7696200" cy="430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988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3C2975F-4C18-4ED1-BC29-4EBA2661098E}"/>
              </a:ext>
            </a:extLst>
          </p:cNvPr>
          <p:cNvSpPr>
            <a:spLocks noGrp="1"/>
          </p:cNvSpPr>
          <p:nvPr>
            <p:ph type="title"/>
          </p:nvPr>
        </p:nvSpPr>
        <p:spPr>
          <a:xfrm>
            <a:off x="1014984" y="891712"/>
            <a:ext cx="5309616" cy="5160789"/>
          </a:xfrm>
        </p:spPr>
        <p:txBody>
          <a:bodyPr anchor="ctr">
            <a:normAutofit/>
          </a:bodyPr>
          <a:lstStyle/>
          <a:p>
            <a:r>
              <a:rPr lang="en-US" sz="4800">
                <a:solidFill>
                  <a:schemeClr val="bg1"/>
                </a:solidFill>
              </a:rPr>
              <a:t>Play-based</a:t>
            </a:r>
            <a:endParaRPr lang="en-GB" sz="4800">
              <a:solidFill>
                <a:schemeClr val="bg1"/>
              </a:solidFill>
            </a:endParaRPr>
          </a:p>
        </p:txBody>
      </p:sp>
      <p:sp>
        <p:nvSpPr>
          <p:cNvPr id="3" name="Content Placeholder 2">
            <a:extLst>
              <a:ext uri="{FF2B5EF4-FFF2-40B4-BE49-F238E27FC236}">
                <a16:creationId xmlns:a16="http://schemas.microsoft.com/office/drawing/2014/main" id="{50F0A2C4-8689-4CB9-B6B4-77605730F92D}"/>
              </a:ext>
            </a:extLst>
          </p:cNvPr>
          <p:cNvSpPr>
            <a:spLocks noGrp="1"/>
          </p:cNvSpPr>
          <p:nvPr>
            <p:ph idx="1"/>
          </p:nvPr>
        </p:nvSpPr>
        <p:spPr>
          <a:xfrm>
            <a:off x="6412302" y="891713"/>
            <a:ext cx="4584882" cy="5160790"/>
          </a:xfrm>
        </p:spPr>
        <p:txBody>
          <a:bodyPr anchor="ctr">
            <a:normAutofit/>
          </a:bodyPr>
          <a:lstStyle/>
          <a:p>
            <a:r>
              <a:rPr lang="en-GB" sz="1800">
                <a:solidFill>
                  <a:schemeClr val="bg1"/>
                </a:solidFill>
              </a:rPr>
              <a:t>Play is a language for children; it’s how they process information and experiences. </a:t>
            </a:r>
          </a:p>
          <a:p>
            <a:r>
              <a:rPr lang="en-GB" sz="1800">
                <a:solidFill>
                  <a:schemeClr val="bg1"/>
                </a:solidFill>
              </a:rPr>
              <a:t>Part of the play process is projection. When a child is overwhelmed or troubled or confused by something in their internal experience, e.g. loneliness, isolation, fear,  they use toys, art, role play, imagination etc. to express their feelings.</a:t>
            </a:r>
          </a:p>
          <a:p>
            <a:endParaRPr lang="en-GB" sz="1800">
              <a:solidFill>
                <a:schemeClr val="bg1"/>
              </a:solidFill>
            </a:endParaRPr>
          </a:p>
          <a:p>
            <a:endParaRPr lang="en-GB" sz="1800">
              <a:solidFill>
                <a:schemeClr val="bg1"/>
              </a:solidFill>
            </a:endParaRPr>
          </a:p>
        </p:txBody>
      </p:sp>
    </p:spTree>
    <p:extLst>
      <p:ext uri="{BB962C8B-B14F-4D97-AF65-F5344CB8AC3E}">
        <p14:creationId xmlns:p14="http://schemas.microsoft.com/office/powerpoint/2010/main" val="1685707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F54C01-EB02-4C3D-A25B-BF5924AE64F0}"/>
              </a:ext>
            </a:extLst>
          </p:cNvPr>
          <p:cNvSpPr>
            <a:spLocks noGrp="1"/>
          </p:cNvSpPr>
          <p:nvPr>
            <p:ph type="title"/>
          </p:nvPr>
        </p:nvSpPr>
        <p:spPr>
          <a:xfrm>
            <a:off x="838200" y="624568"/>
            <a:ext cx="3766457" cy="5412920"/>
          </a:xfrm>
        </p:spPr>
        <p:txBody>
          <a:bodyPr>
            <a:normAutofit/>
          </a:bodyPr>
          <a:lstStyle/>
          <a:p>
            <a:r>
              <a:rPr lang="en-GB">
                <a:solidFill>
                  <a:srgbClr val="FFFFFF"/>
                </a:solidFill>
              </a:rPr>
              <a:t>High-quality play opportunities</a:t>
            </a:r>
          </a:p>
        </p:txBody>
      </p:sp>
      <p:sp>
        <p:nvSpPr>
          <p:cNvPr id="3" name="Content Placeholder 2">
            <a:extLst>
              <a:ext uri="{FF2B5EF4-FFF2-40B4-BE49-F238E27FC236}">
                <a16:creationId xmlns:a16="http://schemas.microsoft.com/office/drawing/2014/main" id="{8034F0F0-10FF-4CF1-B589-EF967F7AF218}"/>
              </a:ext>
            </a:extLst>
          </p:cNvPr>
          <p:cNvSpPr>
            <a:spLocks noGrp="1"/>
          </p:cNvSpPr>
          <p:nvPr>
            <p:ph idx="1"/>
          </p:nvPr>
        </p:nvSpPr>
        <p:spPr>
          <a:xfrm>
            <a:off x="5600700" y="624568"/>
            <a:ext cx="5753098" cy="5412920"/>
          </a:xfrm>
        </p:spPr>
        <p:txBody>
          <a:bodyPr anchor="ctr">
            <a:normAutofit/>
          </a:bodyPr>
          <a:lstStyle/>
          <a:p>
            <a:r>
              <a:rPr lang="en-GB" sz="2400"/>
              <a:t>So children of all ages and stages need to be given access to high-quality play opportunities on their return to school.</a:t>
            </a:r>
          </a:p>
          <a:p>
            <a:r>
              <a:rPr lang="en-GB" sz="2400"/>
              <a:t>This should be prioritised aver academic learning as it will be essential to help relieve stress and anxiety among children, and help them to process what has happened to them during this time. </a:t>
            </a:r>
          </a:p>
          <a:p>
            <a:r>
              <a:rPr lang="en-GB" sz="2400"/>
              <a:t> Research shows that high quality play opportunities post-pandemic for children who experienced quarantine or social isolation were a protective factor and reduced negative outcomes for later mental health. </a:t>
            </a:r>
          </a:p>
        </p:txBody>
      </p:sp>
    </p:spTree>
    <p:extLst>
      <p:ext uri="{BB962C8B-B14F-4D97-AF65-F5344CB8AC3E}">
        <p14:creationId xmlns:p14="http://schemas.microsoft.com/office/powerpoint/2010/main" val="2717171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49D5BAC-DBA6-4C14-85DB-FE9709B910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6556" y="857250"/>
            <a:ext cx="3862387" cy="5149850"/>
          </a:xfrm>
        </p:spPr>
      </p:pic>
      <p:sp>
        <p:nvSpPr>
          <p:cNvPr id="2" name="Title 1">
            <a:extLst>
              <a:ext uri="{FF2B5EF4-FFF2-40B4-BE49-F238E27FC236}">
                <a16:creationId xmlns:a16="http://schemas.microsoft.com/office/drawing/2014/main" id="{58F8B353-ABF2-49EB-87E9-A38F412D3E6C}"/>
              </a:ext>
            </a:extLst>
          </p:cNvPr>
          <p:cNvSpPr>
            <a:spLocks noGrp="1"/>
          </p:cNvSpPr>
          <p:nvPr>
            <p:ph type="title"/>
          </p:nvPr>
        </p:nvSpPr>
        <p:spPr>
          <a:xfrm>
            <a:off x="6263833" y="685801"/>
            <a:ext cx="3304572" cy="1752600"/>
          </a:xfrm>
        </p:spPr>
        <p:txBody>
          <a:bodyPr>
            <a:normAutofit fontScale="90000"/>
          </a:bodyPr>
          <a:lstStyle/>
          <a:p>
            <a:r>
              <a:rPr lang="en-US" dirty="0"/>
              <a:t>Outdoor play and learning to reconnect brain pathways</a:t>
            </a:r>
            <a:endParaRPr lang="en-GB" dirty="0"/>
          </a:p>
        </p:txBody>
      </p:sp>
      <p:sp>
        <p:nvSpPr>
          <p:cNvPr id="5" name="Text Placeholder 4">
            <a:extLst>
              <a:ext uri="{FF2B5EF4-FFF2-40B4-BE49-F238E27FC236}">
                <a16:creationId xmlns:a16="http://schemas.microsoft.com/office/drawing/2014/main" id="{4C64F93B-480E-4EA5-B919-563ADEFD4874}"/>
              </a:ext>
            </a:extLst>
          </p:cNvPr>
          <p:cNvSpPr>
            <a:spLocks noGrp="1"/>
          </p:cNvSpPr>
          <p:nvPr>
            <p:ph type="body" sz="half" idx="2"/>
          </p:nvPr>
        </p:nvSpPr>
        <p:spPr>
          <a:xfrm>
            <a:off x="6260592" y="2514600"/>
            <a:ext cx="3298784" cy="3581400"/>
          </a:xfrm>
        </p:spPr>
        <p:txBody>
          <a:bodyPr>
            <a:normAutofit/>
          </a:bodyPr>
          <a:lstStyle/>
          <a:p>
            <a:r>
              <a:rPr lang="en-US" sz="2400" dirty="0"/>
              <a:t>20 minutes in a green space is as effective in calming the brain as a dose of Ritalin, so get them outdoors, whatever the weather!</a:t>
            </a:r>
            <a:endParaRPr lang="en-GB" sz="2400" dirty="0"/>
          </a:p>
        </p:txBody>
      </p:sp>
    </p:spTree>
    <p:extLst>
      <p:ext uri="{BB962C8B-B14F-4D97-AF65-F5344CB8AC3E}">
        <p14:creationId xmlns:p14="http://schemas.microsoft.com/office/powerpoint/2010/main" val="150001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DA625E8-61BC-4679-B144-0BF126173495}"/>
              </a:ext>
            </a:extLst>
          </p:cNvPr>
          <p:cNvSpPr>
            <a:spLocks noGrp="1"/>
          </p:cNvSpPr>
          <p:nvPr>
            <p:ph idx="1"/>
          </p:nvPr>
        </p:nvSpPr>
        <p:spPr>
          <a:xfrm>
            <a:off x="2455762" y="856527"/>
            <a:ext cx="3564038" cy="5468073"/>
          </a:xfrm>
        </p:spPr>
        <p:txBody>
          <a:bodyPr>
            <a:normAutofit/>
          </a:bodyPr>
          <a:lstStyle/>
          <a:p>
            <a:pPr marL="68580" indent="0">
              <a:buNone/>
            </a:pPr>
            <a:r>
              <a:rPr lang="en-US" sz="2000" dirty="0">
                <a:solidFill>
                  <a:srgbClr val="000000"/>
                </a:solidFill>
              </a:rPr>
              <a:t>Enabling children to be …</a:t>
            </a:r>
          </a:p>
          <a:p>
            <a:pPr algn="l">
              <a:buFont typeface="Arial" panose="020B0604020202020204" pitchFamily="34" charset="0"/>
              <a:buChar char="•"/>
            </a:pPr>
            <a:r>
              <a:rPr lang="en-US" sz="2000" dirty="0">
                <a:solidFill>
                  <a:srgbClr val="000000"/>
                </a:solidFill>
              </a:rPr>
              <a:t>Creators       </a:t>
            </a:r>
          </a:p>
          <a:p>
            <a:pPr algn="l">
              <a:buFont typeface="Arial" panose="020B0604020202020204" pitchFamily="34" charset="0"/>
              <a:buChar char="•"/>
            </a:pPr>
            <a:r>
              <a:rPr lang="en-US" sz="2000" dirty="0">
                <a:solidFill>
                  <a:srgbClr val="000000"/>
                </a:solidFill>
              </a:rPr>
              <a:t>Innovators   </a:t>
            </a:r>
          </a:p>
          <a:p>
            <a:pPr algn="l">
              <a:buFont typeface="Arial" panose="020B0604020202020204" pitchFamily="34" charset="0"/>
              <a:buChar char="•"/>
            </a:pPr>
            <a:r>
              <a:rPr lang="en-US" sz="2000" dirty="0">
                <a:solidFill>
                  <a:srgbClr val="000000"/>
                </a:solidFill>
              </a:rPr>
              <a:t>Collaborators</a:t>
            </a:r>
          </a:p>
          <a:p>
            <a:pPr algn="l">
              <a:buFont typeface="Arial" panose="020B0604020202020204" pitchFamily="34" charset="0"/>
              <a:buChar char="•"/>
            </a:pPr>
            <a:r>
              <a:rPr lang="en-US" sz="2000" dirty="0">
                <a:solidFill>
                  <a:srgbClr val="000000"/>
                </a:solidFill>
              </a:rPr>
              <a:t>Storytellers </a:t>
            </a:r>
          </a:p>
          <a:p>
            <a:pPr algn="l">
              <a:buFont typeface="Arial" panose="020B0604020202020204" pitchFamily="34" charset="0"/>
              <a:buChar char="•"/>
            </a:pPr>
            <a:r>
              <a:rPr lang="en-US" sz="2000" dirty="0">
                <a:solidFill>
                  <a:srgbClr val="000000"/>
                </a:solidFill>
              </a:rPr>
              <a:t>Engineers   </a:t>
            </a:r>
          </a:p>
          <a:p>
            <a:pPr algn="l">
              <a:buFont typeface="Arial" panose="020B0604020202020204" pitchFamily="34" charset="0"/>
              <a:buChar char="•"/>
            </a:pPr>
            <a:r>
              <a:rPr lang="en-US" sz="2000" dirty="0">
                <a:solidFill>
                  <a:srgbClr val="000000"/>
                </a:solidFill>
              </a:rPr>
              <a:t>Artists   </a:t>
            </a:r>
          </a:p>
          <a:p>
            <a:pPr algn="l">
              <a:buFont typeface="Arial" panose="020B0604020202020204" pitchFamily="34" charset="0"/>
              <a:buChar char="•"/>
            </a:pPr>
            <a:r>
              <a:rPr lang="en-US" sz="2000" dirty="0">
                <a:solidFill>
                  <a:srgbClr val="000000"/>
                </a:solidFill>
              </a:rPr>
              <a:t>Actors</a:t>
            </a:r>
          </a:p>
          <a:p>
            <a:pPr algn="l">
              <a:buFont typeface="Arial" panose="020B0604020202020204" pitchFamily="34" charset="0"/>
              <a:buChar char="•"/>
            </a:pPr>
            <a:r>
              <a:rPr lang="en-US" sz="2000" dirty="0">
                <a:solidFill>
                  <a:srgbClr val="000000"/>
                </a:solidFill>
              </a:rPr>
              <a:t>Athletes</a:t>
            </a:r>
          </a:p>
          <a:p>
            <a:pPr algn="l">
              <a:buFont typeface="Arial" panose="020B0604020202020204" pitchFamily="34" charset="0"/>
              <a:buChar char="•"/>
            </a:pPr>
            <a:r>
              <a:rPr lang="en-US" sz="2000" dirty="0">
                <a:solidFill>
                  <a:srgbClr val="000000"/>
                </a:solidFill>
              </a:rPr>
              <a:t>Designers</a:t>
            </a:r>
          </a:p>
          <a:p>
            <a:pPr algn="l">
              <a:buFont typeface="Arial" panose="020B0604020202020204" pitchFamily="34" charset="0"/>
              <a:buChar char="•"/>
            </a:pPr>
            <a:r>
              <a:rPr lang="en-US" sz="2000" dirty="0">
                <a:solidFill>
                  <a:srgbClr val="000000"/>
                </a:solidFill>
              </a:rPr>
              <a:t>Researchers </a:t>
            </a:r>
          </a:p>
          <a:p>
            <a:pPr algn="l">
              <a:buFont typeface="Arial" panose="020B0604020202020204" pitchFamily="34" charset="0"/>
              <a:buChar char="•"/>
            </a:pPr>
            <a:r>
              <a:rPr lang="en-US" sz="2000" dirty="0">
                <a:solidFill>
                  <a:srgbClr val="000000"/>
                </a:solidFill>
              </a:rPr>
              <a:t>Explorers and much more</a:t>
            </a:r>
          </a:p>
          <a:p>
            <a:endParaRPr lang="en-GB" dirty="0"/>
          </a:p>
        </p:txBody>
      </p:sp>
      <p:sp>
        <p:nvSpPr>
          <p:cNvPr id="2" name="Title 1">
            <a:extLst>
              <a:ext uri="{FF2B5EF4-FFF2-40B4-BE49-F238E27FC236}">
                <a16:creationId xmlns:a16="http://schemas.microsoft.com/office/drawing/2014/main" id="{ACA05065-5773-477F-B4B9-C072264066BB}"/>
              </a:ext>
            </a:extLst>
          </p:cNvPr>
          <p:cNvSpPr>
            <a:spLocks noGrp="1"/>
          </p:cNvSpPr>
          <p:nvPr>
            <p:ph type="title"/>
          </p:nvPr>
        </p:nvSpPr>
        <p:spPr>
          <a:xfrm>
            <a:off x="6172202" y="1066801"/>
            <a:ext cx="3304572" cy="1463153"/>
          </a:xfrm>
        </p:spPr>
        <p:txBody>
          <a:bodyPr>
            <a:normAutofit/>
          </a:bodyPr>
          <a:lstStyle/>
          <a:p>
            <a:r>
              <a:rPr lang="en-US" dirty="0"/>
              <a:t>A Multiplicity of Arts and Cultural Activities</a:t>
            </a:r>
            <a:endParaRPr lang="en-GB" dirty="0"/>
          </a:p>
        </p:txBody>
      </p:sp>
      <p:sp>
        <p:nvSpPr>
          <p:cNvPr id="8" name="Text Placeholder 7">
            <a:extLst>
              <a:ext uri="{FF2B5EF4-FFF2-40B4-BE49-F238E27FC236}">
                <a16:creationId xmlns:a16="http://schemas.microsoft.com/office/drawing/2014/main" id="{D124435B-7B1E-46B1-8705-8EF6590A6B41}"/>
              </a:ext>
            </a:extLst>
          </p:cNvPr>
          <p:cNvSpPr>
            <a:spLocks noGrp="1"/>
          </p:cNvSpPr>
          <p:nvPr>
            <p:ph type="body" sz="half" idx="2"/>
          </p:nvPr>
        </p:nvSpPr>
        <p:spPr>
          <a:xfrm>
            <a:off x="6260592" y="2667000"/>
            <a:ext cx="3298784" cy="2987898"/>
          </a:xfrm>
        </p:spPr>
        <p:txBody>
          <a:bodyPr/>
          <a:lstStyle/>
          <a:p>
            <a:r>
              <a:rPr lang="en-US" sz="2000" dirty="0">
                <a:solidFill>
                  <a:srgbClr val="000000"/>
                </a:solidFill>
              </a:rPr>
              <a:t>Not only recovering, but rebounding and reigniting with energy, </a:t>
            </a:r>
            <a:r>
              <a:rPr lang="en-US" sz="2000" dirty="0" err="1">
                <a:solidFill>
                  <a:srgbClr val="000000"/>
                </a:solidFill>
              </a:rPr>
              <a:t>vigour</a:t>
            </a:r>
            <a:r>
              <a:rPr lang="en-US" sz="2000" dirty="0">
                <a:solidFill>
                  <a:srgbClr val="000000"/>
                </a:solidFill>
              </a:rPr>
              <a:t> and a celebration of talents</a:t>
            </a:r>
          </a:p>
          <a:p>
            <a:endParaRPr lang="en-US" dirty="0">
              <a:solidFill>
                <a:srgbClr val="000000"/>
              </a:solidFill>
            </a:endParaRPr>
          </a:p>
          <a:p>
            <a:endParaRPr lang="en-GB" dirty="0"/>
          </a:p>
        </p:txBody>
      </p:sp>
    </p:spTree>
    <p:extLst>
      <p:ext uri="{BB962C8B-B14F-4D97-AF65-F5344CB8AC3E}">
        <p14:creationId xmlns:p14="http://schemas.microsoft.com/office/powerpoint/2010/main" val="2357672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8E0FA55-DCB5-4E76-9EFF-FC7315E85D0C}"/>
              </a:ext>
            </a:extLst>
          </p:cNvPr>
          <p:cNvSpPr>
            <a:spLocks noGrp="1"/>
          </p:cNvSpPr>
          <p:nvPr>
            <p:ph type="title"/>
          </p:nvPr>
        </p:nvSpPr>
        <p:spPr>
          <a:xfrm>
            <a:off x="838200" y="624568"/>
            <a:ext cx="3766457" cy="5412920"/>
          </a:xfrm>
        </p:spPr>
        <p:txBody>
          <a:bodyPr vert="horz" lIns="91440" tIns="45720" rIns="91440" bIns="45720" rtlCol="0" anchor="ctr">
            <a:normAutofit/>
          </a:bodyPr>
          <a:lstStyle/>
          <a:p>
            <a:r>
              <a:rPr lang="en-US" sz="4400" kern="1200">
                <a:solidFill>
                  <a:srgbClr val="FFFFFF"/>
                </a:solidFill>
                <a:latin typeface="+mj-lt"/>
                <a:ea typeface="+mj-ea"/>
                <a:cs typeface="+mj-cs"/>
              </a:rPr>
              <a:t>A Compassionate Curriculum</a:t>
            </a:r>
          </a:p>
        </p:txBody>
      </p:sp>
      <p:sp>
        <p:nvSpPr>
          <p:cNvPr id="6" name="Text Placeholder 5">
            <a:extLst>
              <a:ext uri="{FF2B5EF4-FFF2-40B4-BE49-F238E27FC236}">
                <a16:creationId xmlns:a16="http://schemas.microsoft.com/office/drawing/2014/main" id="{8A0E80DA-79AE-4EAB-BF40-DF4627ABBF9F}"/>
              </a:ext>
            </a:extLst>
          </p:cNvPr>
          <p:cNvSpPr>
            <a:spLocks noGrp="1"/>
          </p:cNvSpPr>
          <p:nvPr>
            <p:ph type="body" sz="half" idx="2"/>
          </p:nvPr>
        </p:nvSpPr>
        <p:spPr>
          <a:xfrm>
            <a:off x="5600700" y="624568"/>
            <a:ext cx="5753098" cy="5412920"/>
          </a:xfrm>
        </p:spPr>
        <p:txBody>
          <a:bodyPr vert="horz" lIns="91440" tIns="45720" rIns="91440" bIns="45720" rtlCol="0" anchor="ctr">
            <a:normAutofit/>
          </a:bodyPr>
          <a:lstStyle/>
          <a:p>
            <a:pPr indent="-228600">
              <a:buFont typeface="Arial" panose="020B0604020202020204" pitchFamily="34" charset="0"/>
              <a:buChar char="•"/>
            </a:pPr>
            <a:endParaRPr lang="en-US" sz="2400" dirty="0"/>
          </a:p>
        </p:txBody>
      </p:sp>
      <p:pic>
        <p:nvPicPr>
          <p:cNvPr id="3" name="Picture 2">
            <a:extLst>
              <a:ext uri="{FF2B5EF4-FFF2-40B4-BE49-F238E27FC236}">
                <a16:creationId xmlns:a16="http://schemas.microsoft.com/office/drawing/2014/main" id="{32F35834-9B29-4A4F-B73D-8D66CB823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681" y="883886"/>
            <a:ext cx="5471136" cy="4086466"/>
          </a:xfrm>
          <a:prstGeom prst="rect">
            <a:avLst/>
          </a:prstGeom>
        </p:spPr>
      </p:pic>
    </p:spTree>
    <p:extLst>
      <p:ext uri="{BB962C8B-B14F-4D97-AF65-F5344CB8AC3E}">
        <p14:creationId xmlns:p14="http://schemas.microsoft.com/office/powerpoint/2010/main" val="3425107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84436C-3A6B-4A2D-AA23-21A1F947BE71}"/>
              </a:ext>
            </a:extLst>
          </p:cNvPr>
          <p:cNvSpPr>
            <a:spLocks noGrp="1"/>
          </p:cNvSpPr>
          <p:nvPr>
            <p:ph type="title"/>
          </p:nvPr>
        </p:nvSpPr>
        <p:spPr>
          <a:xfrm>
            <a:off x="838200" y="624568"/>
            <a:ext cx="3766457" cy="5412920"/>
          </a:xfrm>
        </p:spPr>
        <p:txBody>
          <a:bodyPr>
            <a:normAutofit/>
          </a:bodyPr>
          <a:lstStyle/>
          <a:p>
            <a:r>
              <a:rPr lang="en-US">
                <a:solidFill>
                  <a:srgbClr val="FFFFFF"/>
                </a:solidFill>
              </a:rPr>
              <a:t>Loss and grief</a:t>
            </a:r>
            <a:endParaRPr lang="en-GB">
              <a:solidFill>
                <a:srgbClr val="FFFFFF"/>
              </a:solidFill>
            </a:endParaRPr>
          </a:p>
        </p:txBody>
      </p:sp>
      <p:sp>
        <p:nvSpPr>
          <p:cNvPr id="6" name="Content Placeholder 5">
            <a:extLst>
              <a:ext uri="{FF2B5EF4-FFF2-40B4-BE49-F238E27FC236}">
                <a16:creationId xmlns:a16="http://schemas.microsoft.com/office/drawing/2014/main" id="{966A2662-2565-42BA-AB8A-C0E94AF42F6E}"/>
              </a:ext>
            </a:extLst>
          </p:cNvPr>
          <p:cNvSpPr>
            <a:spLocks noGrp="1"/>
          </p:cNvSpPr>
          <p:nvPr>
            <p:ph idx="1"/>
          </p:nvPr>
        </p:nvSpPr>
        <p:spPr>
          <a:xfrm>
            <a:off x="5600700" y="624568"/>
            <a:ext cx="5753098" cy="5412920"/>
          </a:xfrm>
        </p:spPr>
        <p:txBody>
          <a:bodyPr anchor="ctr">
            <a:normAutofit/>
          </a:bodyPr>
          <a:lstStyle/>
          <a:p>
            <a:r>
              <a:rPr lang="en-GB" sz="2000"/>
              <a:t>The pandemic is triggering feelings of loss and grief both in the individual and in our communities. Most children are extremely social animals, and the loss of social groups has been distressing for many of them. This could mean Brownies, Dance Class, Football Teams, Martial Arts etc. This is a common thread in their experiences of the pandemic. </a:t>
            </a:r>
          </a:p>
          <a:p>
            <a:r>
              <a:rPr lang="en-GB" sz="2000"/>
              <a:t>There are other losses too, for example, exams, which are rites of passage, and other rites of passage: first communion, end of term celebrations like school disco, residentials, graduations to name but a few. </a:t>
            </a:r>
          </a:p>
          <a:p>
            <a:r>
              <a:rPr lang="en-GB" sz="2000"/>
              <a:t>All our children have lost something and they will therefore experience anxiety, trauma and grief. </a:t>
            </a:r>
            <a:r>
              <a:rPr lang="en-US" sz="2000"/>
              <a:t>Our children are particularly vulnerable at this time, and their mental health is fragile. </a:t>
            </a:r>
          </a:p>
        </p:txBody>
      </p:sp>
    </p:spTree>
    <p:extLst>
      <p:ext uri="{BB962C8B-B14F-4D97-AF65-F5344CB8AC3E}">
        <p14:creationId xmlns:p14="http://schemas.microsoft.com/office/powerpoint/2010/main" val="3719571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5807C-8569-41BA-B69C-4A6C1BA7FF46}"/>
              </a:ext>
            </a:extLst>
          </p:cNvPr>
          <p:cNvSpPr>
            <a:spLocks noGrp="1"/>
          </p:cNvSpPr>
          <p:nvPr>
            <p:ph type="title"/>
          </p:nvPr>
        </p:nvSpPr>
        <p:spPr>
          <a:xfrm>
            <a:off x="5069940" y="365124"/>
            <a:ext cx="6172200" cy="1828800"/>
          </a:xfrm>
        </p:spPr>
        <p:txBody>
          <a:bodyPr>
            <a:normAutofit/>
          </a:bodyPr>
          <a:lstStyle/>
          <a:p>
            <a:r>
              <a:rPr lang="en-US" dirty="0"/>
              <a:t>Compassion: a necessity</a:t>
            </a:r>
            <a:endParaRPr lang="en-GB" dirty="0"/>
          </a:p>
        </p:txBody>
      </p:sp>
      <p:pic>
        <p:nvPicPr>
          <p:cNvPr id="5" name="Picture 4" descr="White stones balanced in a stack">
            <a:extLst>
              <a:ext uri="{FF2B5EF4-FFF2-40B4-BE49-F238E27FC236}">
                <a16:creationId xmlns:a16="http://schemas.microsoft.com/office/drawing/2014/main" id="{5760EA28-85AA-460B-8E5E-FF596568A8F7}"/>
              </a:ext>
            </a:extLst>
          </p:cNvPr>
          <p:cNvPicPr>
            <a:picLocks noChangeAspect="1"/>
          </p:cNvPicPr>
          <p:nvPr/>
        </p:nvPicPr>
        <p:blipFill rotWithShape="1">
          <a:blip r:embed="rId2"/>
          <a:srcRect l="54699" r="141" b="-1"/>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695155AE-6D01-4739-B14C-3CC563F6CE33}"/>
              </a:ext>
            </a:extLst>
          </p:cNvPr>
          <p:cNvSpPr>
            <a:spLocks noGrp="1"/>
          </p:cNvSpPr>
          <p:nvPr>
            <p:ph idx="1"/>
          </p:nvPr>
        </p:nvSpPr>
        <p:spPr>
          <a:xfrm>
            <a:off x="5069940" y="2322576"/>
            <a:ext cx="6172200" cy="3858768"/>
          </a:xfrm>
        </p:spPr>
        <p:txBody>
          <a:bodyPr>
            <a:normAutofit/>
          </a:bodyPr>
          <a:lstStyle/>
          <a:p>
            <a:r>
              <a:rPr lang="en-US" sz="1700"/>
              <a:t>A trauma-informed school communicates compassion in the light of all that has happened, is happening and what will happen in future. </a:t>
            </a:r>
          </a:p>
          <a:p>
            <a:r>
              <a:rPr lang="en-US" sz="1700"/>
              <a:t>The priority on return to school  is to provide comfort, safety, and reassurance. </a:t>
            </a:r>
          </a:p>
          <a:p>
            <a:r>
              <a:rPr lang="en-US" sz="1700"/>
              <a:t>Schools at this time should be a haven for children and parents, not a battleground, weaponised with rules, timetables, catch-up, schedules, rewards and punishments.</a:t>
            </a:r>
            <a:endParaRPr lang="en-GB" sz="1700"/>
          </a:p>
          <a:p>
            <a:r>
              <a:rPr lang="en-US" sz="1700"/>
              <a:t>More than ever before, schools will need to move away from behaviorist principles of ‘behaviour management’ and move towards </a:t>
            </a:r>
            <a:r>
              <a:rPr lang="en-GB" sz="1700"/>
              <a:t>relational polices that </a:t>
            </a:r>
            <a:r>
              <a:rPr lang="en-US" sz="1700"/>
              <a:t>support social and emotional recovery and development.</a:t>
            </a:r>
          </a:p>
          <a:p>
            <a:endParaRPr lang="en-GB" sz="1700"/>
          </a:p>
        </p:txBody>
      </p:sp>
    </p:spTree>
    <p:extLst>
      <p:ext uri="{BB962C8B-B14F-4D97-AF65-F5344CB8AC3E}">
        <p14:creationId xmlns:p14="http://schemas.microsoft.com/office/powerpoint/2010/main" val="96786615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0403-5112-4E06-8AFF-4D27B79563EA}"/>
              </a:ext>
            </a:extLst>
          </p:cNvPr>
          <p:cNvSpPr>
            <a:spLocks noGrp="1"/>
          </p:cNvSpPr>
          <p:nvPr>
            <p:ph type="title"/>
          </p:nvPr>
        </p:nvSpPr>
        <p:spPr/>
        <p:txBody>
          <a:bodyPr/>
          <a:lstStyle/>
          <a:p>
            <a:r>
              <a:rPr lang="en-GB" b="1" dirty="0">
                <a:solidFill>
                  <a:srgbClr val="002060"/>
                </a:solidFill>
              </a:rPr>
              <a:t>Physical Activity and Physical Development at Leavening. We will implement:</a:t>
            </a:r>
          </a:p>
        </p:txBody>
      </p:sp>
      <p:sp>
        <p:nvSpPr>
          <p:cNvPr id="3" name="Content Placeholder 2">
            <a:extLst>
              <a:ext uri="{FF2B5EF4-FFF2-40B4-BE49-F238E27FC236}">
                <a16:creationId xmlns:a16="http://schemas.microsoft.com/office/drawing/2014/main" id="{A38EFF1E-8174-4166-B41C-FF1B5A9B1C97}"/>
              </a:ext>
            </a:extLst>
          </p:cNvPr>
          <p:cNvSpPr>
            <a:spLocks noGrp="1"/>
          </p:cNvSpPr>
          <p:nvPr>
            <p:ph idx="1"/>
          </p:nvPr>
        </p:nvSpPr>
        <p:spPr/>
        <p:txBody>
          <a:bodyPr>
            <a:normAutofit fontScale="92500" lnSpcReduction="10000"/>
          </a:bodyPr>
          <a:lstStyle/>
          <a:p>
            <a:r>
              <a:rPr lang="en-GB" dirty="0"/>
              <a:t>Daily ‘Be Active’ sessions</a:t>
            </a:r>
          </a:p>
          <a:p>
            <a:r>
              <a:rPr lang="en-GB" dirty="0"/>
              <a:t>High quality PE</a:t>
            </a:r>
          </a:p>
          <a:p>
            <a:r>
              <a:rPr lang="en-GB" dirty="0"/>
              <a:t>Forest Schools</a:t>
            </a:r>
          </a:p>
          <a:p>
            <a:r>
              <a:rPr lang="en-GB" dirty="0"/>
              <a:t>Active playtimes and lunch times</a:t>
            </a:r>
          </a:p>
          <a:p>
            <a:r>
              <a:rPr lang="en-GB" dirty="0"/>
              <a:t>Active learning approaches across the day ( as per cognitive load theory training last term)</a:t>
            </a:r>
          </a:p>
          <a:p>
            <a:r>
              <a:rPr lang="en-GB" dirty="0"/>
              <a:t>Quality outdoor provision for EYFS/KS1</a:t>
            </a:r>
          </a:p>
          <a:p>
            <a:r>
              <a:rPr lang="en-GB" dirty="0"/>
              <a:t>Play opportunities for KS2 pupils- deconstruction role play area outside at playtimes.</a:t>
            </a:r>
          </a:p>
          <a:p>
            <a:r>
              <a:rPr lang="en-GB" dirty="0"/>
              <a:t>Yoga and mindfulness sessions each week</a:t>
            </a:r>
          </a:p>
        </p:txBody>
      </p:sp>
    </p:spTree>
    <p:extLst>
      <p:ext uri="{BB962C8B-B14F-4D97-AF65-F5344CB8AC3E}">
        <p14:creationId xmlns:p14="http://schemas.microsoft.com/office/powerpoint/2010/main" val="1444442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8CC0544-1BB8-4102-916E-19253FEF6D65}"/>
              </a:ext>
            </a:extLst>
          </p:cNvPr>
          <p:cNvGraphicFramePr/>
          <p:nvPr>
            <p:extLst>
              <p:ext uri="{D42A27DB-BD31-4B8C-83A1-F6EECF244321}">
                <p14:modId xmlns:p14="http://schemas.microsoft.com/office/powerpoint/2010/main" val="129028447"/>
              </p:ext>
            </p:extLst>
          </p:nvPr>
        </p:nvGraphicFramePr>
        <p:xfrm>
          <a:off x="434566" y="534154"/>
          <a:ext cx="9725434" cy="5604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1273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2836A-8C5A-4392-A693-DDE5ADD78D13}"/>
              </a:ext>
            </a:extLst>
          </p:cNvPr>
          <p:cNvSpPr>
            <a:spLocks noGrp="1"/>
          </p:cNvSpPr>
          <p:nvPr>
            <p:ph type="title"/>
          </p:nvPr>
        </p:nvSpPr>
        <p:spPr>
          <a:xfrm>
            <a:off x="524741" y="620392"/>
            <a:ext cx="3808268" cy="5504688"/>
          </a:xfrm>
        </p:spPr>
        <p:txBody>
          <a:bodyPr>
            <a:normAutofit/>
          </a:bodyPr>
          <a:lstStyle/>
          <a:p>
            <a:r>
              <a:rPr lang="en-US" sz="5100">
                <a:solidFill>
                  <a:schemeClr val="accent5"/>
                </a:solidFill>
              </a:rPr>
              <a:t>Why a ‘Recovery Curriculum’?</a:t>
            </a:r>
            <a:endParaRPr lang="en-GB" sz="5100">
              <a:solidFill>
                <a:schemeClr val="accent5"/>
              </a:solidFill>
            </a:endParaRPr>
          </a:p>
        </p:txBody>
      </p:sp>
      <p:graphicFrame>
        <p:nvGraphicFramePr>
          <p:cNvPr id="5" name="Content Placeholder 2">
            <a:extLst>
              <a:ext uri="{FF2B5EF4-FFF2-40B4-BE49-F238E27FC236}">
                <a16:creationId xmlns:a16="http://schemas.microsoft.com/office/drawing/2014/main" id="{AF9823B3-1D26-4EF6-891E-D509DFAE55E4}"/>
              </a:ext>
            </a:extLst>
          </p:cNvPr>
          <p:cNvGraphicFramePr>
            <a:graphicFrameLocks noGrp="1"/>
          </p:cNvGraphicFramePr>
          <p:nvPr>
            <p:ph idx="1"/>
            <p:extLst>
              <p:ext uri="{D42A27DB-BD31-4B8C-83A1-F6EECF244321}">
                <p14:modId xmlns:p14="http://schemas.microsoft.com/office/powerpoint/2010/main" val="191965810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5760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5C415-A540-4453-8F04-36E2E1479B83}"/>
              </a:ext>
            </a:extLst>
          </p:cNvPr>
          <p:cNvSpPr>
            <a:spLocks noGrp="1"/>
          </p:cNvSpPr>
          <p:nvPr>
            <p:ph type="title"/>
          </p:nvPr>
        </p:nvSpPr>
        <p:spPr>
          <a:xfrm>
            <a:off x="2443778" y="381000"/>
            <a:ext cx="7024744" cy="1143000"/>
          </a:xfrm>
        </p:spPr>
        <p:txBody>
          <a:bodyPr>
            <a:normAutofit/>
          </a:bodyPr>
          <a:lstStyle/>
          <a:p>
            <a:r>
              <a:rPr lang="en-US" dirty="0"/>
              <a:t>Why a ‘Recovery Curriculum’? </a:t>
            </a:r>
            <a:endParaRPr lang="en-GB" dirty="0"/>
          </a:p>
        </p:txBody>
      </p:sp>
      <p:graphicFrame>
        <p:nvGraphicFramePr>
          <p:cNvPr id="5" name="Content Placeholder 2">
            <a:extLst>
              <a:ext uri="{FF2B5EF4-FFF2-40B4-BE49-F238E27FC236}">
                <a16:creationId xmlns:a16="http://schemas.microsoft.com/office/drawing/2014/main" id="{76EA5406-C0F3-4228-A094-0FB32E9B5BEA}"/>
              </a:ext>
            </a:extLst>
          </p:cNvPr>
          <p:cNvGraphicFramePr>
            <a:graphicFrameLocks noGrp="1"/>
          </p:cNvGraphicFramePr>
          <p:nvPr>
            <p:ph idx="1"/>
          </p:nvPr>
        </p:nvGraphicFramePr>
        <p:xfrm>
          <a:off x="2286000" y="1676400"/>
          <a:ext cx="76962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910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33B893A-8D9C-45EB-95AB-831883B4282C}"/>
              </a:ext>
            </a:extLst>
          </p:cNvPr>
          <p:cNvSpPr>
            <a:spLocks noGrp="1"/>
          </p:cNvSpPr>
          <p:nvPr>
            <p:ph type="title"/>
          </p:nvPr>
        </p:nvSpPr>
        <p:spPr>
          <a:xfrm>
            <a:off x="838200" y="914402"/>
            <a:ext cx="10515600" cy="2659957"/>
          </a:xfrm>
        </p:spPr>
        <p:txBody>
          <a:bodyPr vert="horz" lIns="91440" tIns="45720" rIns="91440" bIns="45720" rtlCol="0" anchor="b">
            <a:normAutofit/>
          </a:bodyPr>
          <a:lstStyle/>
          <a:p>
            <a:pPr algn="ctr"/>
            <a:r>
              <a:rPr lang="en-US" sz="8000" kern="1200">
                <a:solidFill>
                  <a:srgbClr val="FFFFFF"/>
                </a:solidFill>
                <a:latin typeface="+mj-lt"/>
                <a:ea typeface="+mj-ea"/>
                <a:cs typeface="+mj-cs"/>
              </a:rPr>
              <a:t>The Four Levels of Need</a:t>
            </a:r>
          </a:p>
        </p:txBody>
      </p:sp>
      <p:sp>
        <p:nvSpPr>
          <p:cNvPr id="5" name="Text Placeholder 4">
            <a:extLst>
              <a:ext uri="{FF2B5EF4-FFF2-40B4-BE49-F238E27FC236}">
                <a16:creationId xmlns:a16="http://schemas.microsoft.com/office/drawing/2014/main" id="{C725B2C2-E96C-49F8-B7AD-93BDE57DAAAD}"/>
              </a:ext>
            </a:extLst>
          </p:cNvPr>
          <p:cNvSpPr>
            <a:spLocks noGrp="1"/>
          </p:cNvSpPr>
          <p:nvPr>
            <p:ph type="body" idx="1"/>
          </p:nvPr>
        </p:nvSpPr>
        <p:spPr>
          <a:xfrm>
            <a:off x="838200" y="4368800"/>
            <a:ext cx="10515600" cy="1390650"/>
          </a:xfrm>
        </p:spPr>
        <p:txBody>
          <a:bodyPr vert="horz" lIns="91440" tIns="45720" rIns="91440" bIns="45720" rtlCol="0">
            <a:normAutofit/>
          </a:bodyPr>
          <a:lstStyle/>
          <a:p>
            <a:pPr algn="ctr"/>
            <a:r>
              <a:rPr lang="en-US" sz="3200" kern="1200" dirty="0">
                <a:solidFill>
                  <a:schemeClr val="tx1"/>
                </a:solidFill>
                <a:latin typeface="+mn-lt"/>
                <a:ea typeface="+mn-ea"/>
                <a:cs typeface="+mn-cs"/>
              </a:rPr>
              <a:t>Relationships; Therapy approach; Compassion; Play, Play, Play!</a:t>
            </a:r>
          </a:p>
        </p:txBody>
      </p:sp>
    </p:spTree>
    <p:extLst>
      <p:ext uri="{BB962C8B-B14F-4D97-AF65-F5344CB8AC3E}">
        <p14:creationId xmlns:p14="http://schemas.microsoft.com/office/powerpoint/2010/main" val="91814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E95536C-AB8E-4CF6-B9EA-0DA2C9980E57}"/>
              </a:ext>
            </a:extLst>
          </p:cNvPr>
          <p:cNvSpPr>
            <a:spLocks noGrp="1"/>
          </p:cNvSpPr>
          <p:nvPr>
            <p:ph type="title"/>
          </p:nvPr>
        </p:nvSpPr>
        <p:spPr>
          <a:xfrm>
            <a:off x="838200" y="588168"/>
            <a:ext cx="10515600" cy="1325563"/>
          </a:xfrm>
        </p:spPr>
        <p:txBody>
          <a:bodyPr vert="horz" lIns="91440" tIns="45720" rIns="91440" bIns="45720" rtlCol="0" anchor="ctr">
            <a:normAutofit/>
          </a:bodyPr>
          <a:lstStyle/>
          <a:p>
            <a:pPr algn="ctr"/>
            <a:r>
              <a:rPr lang="en-US" sz="4600" kern="1200">
                <a:solidFill>
                  <a:srgbClr val="FFFFFF"/>
                </a:solidFill>
                <a:latin typeface="+mj-lt"/>
                <a:ea typeface="+mj-ea"/>
                <a:cs typeface="+mj-cs"/>
              </a:rPr>
              <a:t>A Relational Curriculum</a:t>
            </a:r>
          </a:p>
        </p:txBody>
      </p:sp>
      <p:sp>
        <p:nvSpPr>
          <p:cNvPr id="8" name="Text Placeholder 7">
            <a:extLst>
              <a:ext uri="{FF2B5EF4-FFF2-40B4-BE49-F238E27FC236}">
                <a16:creationId xmlns:a16="http://schemas.microsoft.com/office/drawing/2014/main" id="{43952887-952D-46AE-9167-4E400961FFF3}"/>
              </a:ext>
            </a:extLst>
          </p:cNvPr>
          <p:cNvSpPr>
            <a:spLocks noGrp="1"/>
          </p:cNvSpPr>
          <p:nvPr>
            <p:ph type="body" sz="half" idx="2"/>
          </p:nvPr>
        </p:nvSpPr>
        <p:spPr>
          <a:xfrm>
            <a:off x="838200" y="2391568"/>
            <a:ext cx="10515600" cy="3785394"/>
          </a:xfrm>
        </p:spPr>
        <p:txBody>
          <a:bodyPr vert="horz" lIns="91440" tIns="45720" rIns="91440" bIns="45720" rtlCol="0" anchor="ctr">
            <a:normAutofit/>
          </a:bodyPr>
          <a:lstStyle/>
          <a:p>
            <a:pPr indent="-228600">
              <a:buFont typeface="Arial" panose="020B0604020202020204" pitchFamily="34" charset="0"/>
              <a:buChar char="•"/>
            </a:pPr>
            <a:endParaRPr lang="en-US" sz="2400" dirty="0"/>
          </a:p>
        </p:txBody>
      </p:sp>
      <p:pic>
        <p:nvPicPr>
          <p:cNvPr id="3" name="Picture 2">
            <a:extLst>
              <a:ext uri="{FF2B5EF4-FFF2-40B4-BE49-F238E27FC236}">
                <a16:creationId xmlns:a16="http://schemas.microsoft.com/office/drawing/2014/main" id="{9FBC543C-3F69-4F15-830E-1DCABB2FF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81" y="2263209"/>
            <a:ext cx="6006250" cy="4486150"/>
          </a:xfrm>
          <a:prstGeom prst="rect">
            <a:avLst/>
          </a:prstGeom>
        </p:spPr>
      </p:pic>
      <p:pic>
        <p:nvPicPr>
          <p:cNvPr id="5" name="Picture 4">
            <a:extLst>
              <a:ext uri="{FF2B5EF4-FFF2-40B4-BE49-F238E27FC236}">
                <a16:creationId xmlns:a16="http://schemas.microsoft.com/office/drawing/2014/main" id="{3BBEECCA-C2A0-4748-95EE-FC19A2606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499" y="2263209"/>
            <a:ext cx="5830641" cy="4372981"/>
          </a:xfrm>
          <a:prstGeom prst="rect">
            <a:avLst/>
          </a:prstGeom>
        </p:spPr>
      </p:pic>
    </p:spTree>
    <p:extLst>
      <p:ext uri="{BB962C8B-B14F-4D97-AF65-F5344CB8AC3E}">
        <p14:creationId xmlns:p14="http://schemas.microsoft.com/office/powerpoint/2010/main" val="335157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A8CF02-4C45-4E09-8AE5-6C0F3826BDAD}"/>
              </a:ext>
            </a:extLst>
          </p:cNvPr>
          <p:cNvSpPr>
            <a:spLocks noGrp="1"/>
          </p:cNvSpPr>
          <p:nvPr>
            <p:ph type="title"/>
          </p:nvPr>
        </p:nvSpPr>
        <p:spPr>
          <a:xfrm>
            <a:off x="838200" y="588168"/>
            <a:ext cx="10515600" cy="1325563"/>
          </a:xfrm>
        </p:spPr>
        <p:txBody>
          <a:bodyPr>
            <a:normAutofit/>
          </a:bodyPr>
          <a:lstStyle/>
          <a:p>
            <a:pPr algn="ctr"/>
            <a:r>
              <a:rPr lang="en-US" sz="4600">
                <a:solidFill>
                  <a:srgbClr val="FFFFFF"/>
                </a:solidFill>
              </a:rPr>
              <a:t>Relationships</a:t>
            </a:r>
            <a:endParaRPr lang="en-GB" sz="4600">
              <a:solidFill>
                <a:srgbClr val="FFFFFF"/>
              </a:solidFill>
            </a:endParaRPr>
          </a:p>
        </p:txBody>
      </p:sp>
      <p:sp>
        <p:nvSpPr>
          <p:cNvPr id="3" name="Content Placeholder 2">
            <a:extLst>
              <a:ext uri="{FF2B5EF4-FFF2-40B4-BE49-F238E27FC236}">
                <a16:creationId xmlns:a16="http://schemas.microsoft.com/office/drawing/2014/main" id="{7F0137F7-B6F3-4A08-92F5-76893701DD67}"/>
              </a:ext>
            </a:extLst>
          </p:cNvPr>
          <p:cNvSpPr>
            <a:spLocks noGrp="1"/>
          </p:cNvSpPr>
          <p:nvPr>
            <p:ph idx="1"/>
          </p:nvPr>
        </p:nvSpPr>
        <p:spPr>
          <a:xfrm>
            <a:off x="838200" y="2391568"/>
            <a:ext cx="10515600" cy="3785394"/>
          </a:xfrm>
        </p:spPr>
        <p:txBody>
          <a:bodyPr anchor="ctr">
            <a:normAutofit/>
          </a:bodyPr>
          <a:lstStyle/>
          <a:p>
            <a:r>
              <a:rPr lang="en-GB" sz="2000" dirty="0"/>
              <a:t>Relationships have really taken a beating during the pandemic, both at home and at school. </a:t>
            </a:r>
          </a:p>
          <a:p>
            <a:r>
              <a:rPr lang="en-GB" sz="2000" dirty="0"/>
              <a:t>Many children will not have interacted with extended family, friends, peers or educators for many weeks, and this </a:t>
            </a:r>
            <a:r>
              <a:rPr lang="en-US" sz="2000" dirty="0"/>
              <a:t>loss of three dimensional contact will, for many, have caused issues around attachment at home and in school. </a:t>
            </a:r>
          </a:p>
          <a:p>
            <a:r>
              <a:rPr lang="en-US" sz="2000" dirty="0"/>
              <a:t>For some children their school relationships may be the strongest and safest relationships they have. </a:t>
            </a:r>
          </a:p>
          <a:p>
            <a:r>
              <a:rPr lang="en-US" sz="2000" dirty="0"/>
              <a:t>Lack of connection with these safe people will have lead to feelings of disconnection, abandonment, and even feelings of doubt that previously trusted adults are unable to keep them safe. Thus, attachments may have become fragile and tenuous. </a:t>
            </a:r>
            <a:endParaRPr lang="en-GB" sz="2000" dirty="0"/>
          </a:p>
          <a:p>
            <a:endParaRPr lang="en-GB" sz="2000" dirty="0"/>
          </a:p>
        </p:txBody>
      </p:sp>
    </p:spTree>
    <p:extLst>
      <p:ext uri="{BB962C8B-B14F-4D97-AF65-F5344CB8AC3E}">
        <p14:creationId xmlns:p14="http://schemas.microsoft.com/office/powerpoint/2010/main" val="303860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588168"/>
            <a:ext cx="10515600" cy="1325563"/>
          </a:xfrm>
        </p:spPr>
        <p:txBody>
          <a:bodyPr>
            <a:normAutofit/>
          </a:bodyPr>
          <a:lstStyle/>
          <a:p>
            <a:pPr algn="ctr"/>
            <a:r>
              <a:rPr lang="en-GB" sz="4600">
                <a:solidFill>
                  <a:srgbClr val="FFFFFF"/>
                </a:solidFill>
              </a:rPr>
              <a:t>Meet and greet </a:t>
            </a:r>
          </a:p>
        </p:txBody>
      </p:sp>
      <p:sp>
        <p:nvSpPr>
          <p:cNvPr id="5" name="Content Placeholder 4"/>
          <p:cNvSpPr>
            <a:spLocks noGrp="1"/>
          </p:cNvSpPr>
          <p:nvPr>
            <p:ph idx="1"/>
          </p:nvPr>
        </p:nvSpPr>
        <p:spPr>
          <a:xfrm>
            <a:off x="838200" y="2391568"/>
            <a:ext cx="10515600" cy="3785394"/>
          </a:xfrm>
        </p:spPr>
        <p:txBody>
          <a:bodyPr anchor="ctr">
            <a:normAutofit/>
          </a:bodyPr>
          <a:lstStyle/>
          <a:p>
            <a:r>
              <a:rPr lang="en-GB" sz="2400"/>
              <a:t>Necessary every morning for every child to create feelings of safety and security.</a:t>
            </a:r>
          </a:p>
          <a:p>
            <a:r>
              <a:rPr lang="en-GB" sz="2400"/>
              <a:t>Establishes connection at the start of the day.</a:t>
            </a:r>
          </a:p>
          <a:p>
            <a:r>
              <a:rPr lang="en-GB" sz="2400"/>
              <a:t>Should be boundaried, with the adult giving full attention to the child.</a:t>
            </a:r>
          </a:p>
        </p:txBody>
      </p:sp>
    </p:spTree>
    <p:extLst>
      <p:ext uri="{BB962C8B-B14F-4D97-AF65-F5344CB8AC3E}">
        <p14:creationId xmlns:p14="http://schemas.microsoft.com/office/powerpoint/2010/main" val="2046610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3237BA-B351-4CD4-898F-CF296CA2D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25" y="381000"/>
            <a:ext cx="11080750" cy="5759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F63372-A5DB-41A6-8CD8-B2B8E05EF837}"/>
              </a:ext>
            </a:extLst>
          </p:cNvPr>
          <p:cNvSpPr>
            <a:spLocks noGrp="1"/>
          </p:cNvSpPr>
          <p:nvPr>
            <p:ph type="title"/>
          </p:nvPr>
        </p:nvSpPr>
        <p:spPr>
          <a:xfrm>
            <a:off x="958850" y="717550"/>
            <a:ext cx="3767328" cy="5095421"/>
          </a:xfrm>
        </p:spPr>
        <p:txBody>
          <a:bodyPr anchor="ctr">
            <a:normAutofit/>
          </a:bodyPr>
          <a:lstStyle/>
          <a:p>
            <a:r>
              <a:rPr lang="en-US">
                <a:solidFill>
                  <a:srgbClr val="FFFFFF"/>
                </a:solidFill>
              </a:rPr>
              <a:t>Structure, routine AND flexibility</a:t>
            </a:r>
            <a:endParaRPr lang="en-GB">
              <a:solidFill>
                <a:srgbClr val="FFFFFF"/>
              </a:solidFill>
            </a:endParaRPr>
          </a:p>
        </p:txBody>
      </p:sp>
      <p:sp>
        <p:nvSpPr>
          <p:cNvPr id="4" name="Text Placeholder 3">
            <a:extLst>
              <a:ext uri="{FF2B5EF4-FFF2-40B4-BE49-F238E27FC236}">
                <a16:creationId xmlns:a16="http://schemas.microsoft.com/office/drawing/2014/main" id="{37125735-E0F7-46F6-9DF1-91C6550DDBE2}"/>
              </a:ext>
            </a:extLst>
          </p:cNvPr>
          <p:cNvSpPr>
            <a:spLocks noGrp="1"/>
          </p:cNvSpPr>
          <p:nvPr>
            <p:ph idx="1"/>
          </p:nvPr>
        </p:nvSpPr>
        <p:spPr>
          <a:xfrm>
            <a:off x="5333999" y="717550"/>
            <a:ext cx="5899151" cy="5095421"/>
          </a:xfrm>
        </p:spPr>
        <p:txBody>
          <a:bodyPr anchor="ctr">
            <a:normAutofit/>
          </a:bodyPr>
          <a:lstStyle/>
          <a:p>
            <a:r>
              <a:rPr lang="en-US" sz="2400">
                <a:solidFill>
                  <a:srgbClr val="FFFFFF"/>
                </a:solidFill>
              </a:rPr>
              <a:t>Decisions based on the needs of the child rather than the needs of the timetable, OFSTED, curriculum, opinions of other staff, other parents, other children. </a:t>
            </a:r>
            <a:endParaRPr lang="en-GB" sz="2400">
              <a:solidFill>
                <a:srgbClr val="FFFFFF"/>
              </a:solidFill>
            </a:endParaRPr>
          </a:p>
        </p:txBody>
      </p:sp>
    </p:spTree>
    <p:extLst>
      <p:ext uri="{BB962C8B-B14F-4D97-AF65-F5344CB8AC3E}">
        <p14:creationId xmlns:p14="http://schemas.microsoft.com/office/powerpoint/2010/main" val="152927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D92E99E-FF6B-4C90-85E1-DB226CE61644}"/>
              </a:ext>
            </a:extLst>
          </p:cNvPr>
          <p:cNvSpPr>
            <a:spLocks noGrp="1"/>
          </p:cNvSpPr>
          <p:nvPr>
            <p:ph type="title"/>
          </p:nvPr>
        </p:nvSpPr>
        <p:spPr>
          <a:xfrm>
            <a:off x="786385" y="841248"/>
            <a:ext cx="5129600" cy="5340097"/>
          </a:xfrm>
        </p:spPr>
        <p:txBody>
          <a:bodyPr anchor="ctr">
            <a:normAutofit/>
          </a:bodyPr>
          <a:lstStyle/>
          <a:p>
            <a:r>
              <a:rPr lang="en-US" sz="4800">
                <a:solidFill>
                  <a:schemeClr val="bg1"/>
                </a:solidFill>
              </a:rPr>
              <a:t>Therapeutic</a:t>
            </a:r>
            <a:endParaRPr lang="en-GB" sz="4800">
              <a:solidFill>
                <a:schemeClr val="bg1"/>
              </a:solidFill>
            </a:endParaRPr>
          </a:p>
        </p:txBody>
      </p:sp>
      <p:graphicFrame>
        <p:nvGraphicFramePr>
          <p:cNvPr id="5" name="Content Placeholder 2">
            <a:extLst>
              <a:ext uri="{FF2B5EF4-FFF2-40B4-BE49-F238E27FC236}">
                <a16:creationId xmlns:a16="http://schemas.microsoft.com/office/drawing/2014/main" id="{2A93847B-BC29-4C2E-9A2D-1AD9FD0782DE}"/>
              </a:ext>
            </a:extLst>
          </p:cNvPr>
          <p:cNvGraphicFramePr>
            <a:graphicFrameLocks noGrp="1"/>
          </p:cNvGraphicFramePr>
          <p:nvPr>
            <p:ph idx="1"/>
            <p:extLst>
              <p:ext uri="{D42A27DB-BD31-4B8C-83A1-F6EECF244321}">
                <p14:modId xmlns:p14="http://schemas.microsoft.com/office/powerpoint/2010/main" val="2011704163"/>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996985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1311</Words>
  <Application>Microsoft Office PowerPoint</Application>
  <PresentationFormat>Widescreen</PresentationFormat>
  <Paragraphs>94</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Century Gothic</vt:lpstr>
      <vt:lpstr>Wingdings 2</vt:lpstr>
      <vt:lpstr>Office Theme</vt:lpstr>
      <vt:lpstr>Austin</vt:lpstr>
      <vt:lpstr>Our Recovery Curriculum’</vt:lpstr>
      <vt:lpstr>Why a ‘Recovery Curriculum’?</vt:lpstr>
      <vt:lpstr>Why a ‘Recovery Curriculum’? </vt:lpstr>
      <vt:lpstr>The Four Levels of Need</vt:lpstr>
      <vt:lpstr>A Relational Curriculum</vt:lpstr>
      <vt:lpstr>Relationships</vt:lpstr>
      <vt:lpstr>Meet and greet </vt:lpstr>
      <vt:lpstr>Structure, routine AND flexibility</vt:lpstr>
      <vt:lpstr>Therapeutic</vt:lpstr>
      <vt:lpstr>Being authentic, curious and connected </vt:lpstr>
      <vt:lpstr>Play-based</vt:lpstr>
      <vt:lpstr>High-quality play opportunities</vt:lpstr>
      <vt:lpstr>Outdoor play and learning to reconnect brain pathways</vt:lpstr>
      <vt:lpstr>A Multiplicity of Arts and Cultural Activities</vt:lpstr>
      <vt:lpstr>A Compassionate Curriculum</vt:lpstr>
      <vt:lpstr>Loss and grief</vt:lpstr>
      <vt:lpstr>Compassion: a necessity</vt:lpstr>
      <vt:lpstr>Physical Activity and Physical Development at Leavening. We will implement: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‘Recovery Curriculum’</dc:title>
  <dc:creator>Tom Mitchell</dc:creator>
  <cp:lastModifiedBy>Leavening Primary Head</cp:lastModifiedBy>
  <cp:revision>19</cp:revision>
  <dcterms:created xsi:type="dcterms:W3CDTF">2021-07-13T13:17:36Z</dcterms:created>
  <dcterms:modified xsi:type="dcterms:W3CDTF">2021-09-22T12:27:45Z</dcterms:modified>
</cp:coreProperties>
</file>